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4"/>
  </p:notesMasterIdLst>
  <p:sldIdLst>
    <p:sldId id="256" r:id="rId2"/>
    <p:sldId id="257" r:id="rId3"/>
    <p:sldId id="258" r:id="rId4"/>
    <p:sldId id="259" r:id="rId5"/>
    <p:sldId id="260" r:id="rId6"/>
    <p:sldId id="261" r:id="rId7"/>
    <p:sldId id="262" r:id="rId8"/>
    <p:sldId id="268" r:id="rId9"/>
    <p:sldId id="269" r:id="rId10"/>
    <p:sldId id="270" r:id="rId11"/>
    <p:sldId id="271" r:id="rId12"/>
    <p:sldId id="267" r:id="rId1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1382" autoAdjust="0"/>
    <p:restoredTop sz="88710" autoAdjust="0"/>
  </p:normalViewPr>
  <p:slideViewPr>
    <p:cSldViewPr>
      <p:cViewPr varScale="1">
        <p:scale>
          <a:sx n="48" d="100"/>
          <a:sy n="48" d="100"/>
        </p:scale>
        <p:origin x="60" y="51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6695D15-DD20-4192-A812-F09A66A83AA1}" type="datetimeFigureOut">
              <a:rPr lang="en-US" smtClean="0"/>
              <a:pPr/>
              <a:t>2/17/2014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BAD5183-403A-4A64-AFDE-FCB6A00ABB95}" type="slidenum">
              <a:rPr lang="en-US" smtClean="0"/>
              <a:pPr/>
              <a:t>‹#›</a:t>
            </a:fld>
            <a:endParaRPr lang="en-US"/>
          </a:p>
        </p:txBody>
      </p:sp>
    </p:spTree>
    <p:extLst>
      <p:ext uri="{BB962C8B-B14F-4D97-AF65-F5344CB8AC3E}">
        <p14:creationId xmlns:p14="http://schemas.microsoft.com/office/powerpoint/2010/main" val="33017487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i="1" kern="1200" dirty="0" smtClean="0">
                <a:solidFill>
                  <a:schemeClr val="tx1"/>
                </a:solidFill>
                <a:latin typeface="+mn-lt"/>
                <a:ea typeface="+mn-ea"/>
                <a:cs typeface="+mn-cs"/>
              </a:rPr>
              <a:t>Notes:  </a:t>
            </a:r>
            <a:r>
              <a:rPr lang="en-US" sz="1200" kern="1200" dirty="0" smtClean="0">
                <a:solidFill>
                  <a:schemeClr val="tx1"/>
                </a:solidFill>
                <a:latin typeface="+mn-lt"/>
                <a:ea typeface="+mn-ea"/>
                <a:cs typeface="+mn-cs"/>
              </a:rPr>
              <a:t>These prompts can be left as rhetorical questions or you can solicit answers from the students. The goal is to get the students to understand that we come to know our friends not just by what others tell us about them but by what they reveal to us as the relationship grows. This will serve as an analogy of coming to know God.</a:t>
            </a:r>
          </a:p>
          <a:p>
            <a:endParaRPr lang="en-US" sz="1200" kern="1200" dirty="0" smtClean="0">
              <a:solidFill>
                <a:schemeClr val="tx1"/>
              </a:solidFill>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2BAD5183-403A-4A64-AFDE-FCB6A00ABB95}" type="slidenum">
              <a:rPr lang="en-US" smtClean="0"/>
              <a:pPr/>
              <a:t>2</a:t>
            </a:fld>
            <a:endParaRPr lang="en-US"/>
          </a:p>
        </p:txBody>
      </p:sp>
    </p:spTree>
    <p:extLst>
      <p:ext uri="{BB962C8B-B14F-4D97-AF65-F5344CB8AC3E}">
        <p14:creationId xmlns:p14="http://schemas.microsoft.com/office/powerpoint/2010/main" val="427179306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0" i="1" baseline="0" dirty="0" smtClean="0"/>
              <a:t>Notes:</a:t>
            </a:r>
            <a:r>
              <a:rPr lang="en-US" b="0" baseline="0" dirty="0" smtClean="0"/>
              <a:t>  Conclude this presentation by inviting students to share examples of how they have discovered God. You may choose to offer the following prompts for the different ways we can discover God:</a:t>
            </a:r>
          </a:p>
          <a:p>
            <a:pPr>
              <a:buFont typeface="Arial" pitchFamily="34" charset="0"/>
              <a:buChar char="•"/>
            </a:pPr>
            <a:r>
              <a:rPr lang="en-US" b="0" baseline="0" dirty="0" smtClean="0"/>
              <a:t>  How have you discovered God using your intellect? What have you learned in your religion classes that has brought you closer to God?</a:t>
            </a:r>
          </a:p>
          <a:p>
            <a:pPr>
              <a:buFont typeface="Arial" pitchFamily="34" charset="0"/>
              <a:buChar char="•"/>
            </a:pPr>
            <a:r>
              <a:rPr lang="en-US" b="0" baseline="0" dirty="0" smtClean="0"/>
              <a:t>  Where in your daily life have you experienced God? Have you ever had an experience seeing God’s creation that helped you discover God?</a:t>
            </a:r>
          </a:p>
          <a:p>
            <a:pPr>
              <a:buFont typeface="Arial" charset="0"/>
              <a:buChar char="•"/>
            </a:pPr>
            <a:r>
              <a:rPr lang="en-US" b="0" baseline="0" smtClean="0"/>
              <a:t>  Who in your life has helped you discover God through the example of their faith?</a:t>
            </a:r>
          </a:p>
        </p:txBody>
      </p:sp>
      <p:sp>
        <p:nvSpPr>
          <p:cNvPr id="4" name="Slide Number Placeholder 3"/>
          <p:cNvSpPr>
            <a:spLocks noGrp="1"/>
          </p:cNvSpPr>
          <p:nvPr>
            <p:ph type="sldNum" sz="quarter" idx="10"/>
          </p:nvPr>
        </p:nvSpPr>
        <p:spPr/>
        <p:txBody>
          <a:bodyPr/>
          <a:lstStyle/>
          <a:p>
            <a:fld id="{2BAD5183-403A-4A64-AFDE-FCB6A00ABB95}" type="slidenum">
              <a:rPr lang="en-US" smtClean="0"/>
              <a:pPr/>
              <a:t>12</a:t>
            </a:fld>
            <a:endParaRPr lang="en-US"/>
          </a:p>
        </p:txBody>
      </p:sp>
    </p:spTree>
    <p:extLst>
      <p:ext uri="{BB962C8B-B14F-4D97-AF65-F5344CB8AC3E}">
        <p14:creationId xmlns:p14="http://schemas.microsoft.com/office/powerpoint/2010/main" val="365667496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sz="1200" b="1" kern="120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2BAD5183-403A-4A64-AFDE-FCB6A00ABB95}" type="slidenum">
              <a:rPr lang="en-US" smtClean="0"/>
              <a:pPr/>
              <a:t>3</a:t>
            </a:fld>
            <a:endParaRPr lang="en-US"/>
          </a:p>
        </p:txBody>
      </p:sp>
    </p:spTree>
    <p:extLst>
      <p:ext uri="{BB962C8B-B14F-4D97-AF65-F5344CB8AC3E}">
        <p14:creationId xmlns:p14="http://schemas.microsoft.com/office/powerpoint/2010/main" val="39795396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i="1" kern="1200" dirty="0" smtClean="0">
                <a:solidFill>
                  <a:schemeClr val="tx1"/>
                </a:solidFill>
                <a:latin typeface="+mn-lt"/>
                <a:ea typeface="+mn-ea"/>
                <a:cs typeface="+mn-cs"/>
              </a:rPr>
              <a:t>Notes:  </a:t>
            </a:r>
            <a:r>
              <a:rPr lang="en-US" sz="1200" kern="1200" dirty="0" smtClean="0">
                <a:solidFill>
                  <a:schemeClr val="tx1"/>
                </a:solidFill>
                <a:latin typeface="+mn-lt"/>
                <a:ea typeface="+mn-ea"/>
                <a:cs typeface="+mn-cs"/>
              </a:rPr>
              <a:t>Saint Thomas Aquinas’s proofs of the existence of God were reviewed in the previous course (see the PowerPoint “Finding God and Being Found by God” [Document: TX001070]). If time did not allow for the</a:t>
            </a:r>
            <a:r>
              <a:rPr lang="en-US" sz="1200" kern="1200" baseline="0" dirty="0" smtClean="0">
                <a:solidFill>
                  <a:schemeClr val="tx1"/>
                </a:solidFill>
                <a:latin typeface="+mn-lt"/>
                <a:ea typeface="+mn-ea"/>
                <a:cs typeface="+mn-cs"/>
              </a:rPr>
              <a:t> proofs</a:t>
            </a:r>
            <a:r>
              <a:rPr lang="en-US" sz="1200" kern="1200" dirty="0" smtClean="0">
                <a:solidFill>
                  <a:schemeClr val="tx1"/>
                </a:solidFill>
                <a:latin typeface="+mn-lt"/>
                <a:ea typeface="+mn-ea"/>
                <a:cs typeface="+mn-cs"/>
              </a:rPr>
              <a:t> to be reviewed in that course, they can be reviewed at this time. This would also be a good opportunity to review the proofs given by Saint Anselm (in student book).</a:t>
            </a:r>
          </a:p>
          <a:p>
            <a:r>
              <a:rPr lang="en-US" sz="1200" kern="1200" dirty="0" smtClean="0">
                <a:solidFill>
                  <a:schemeClr val="tx1"/>
                </a:solidFill>
                <a:latin typeface="+mn-lt"/>
                <a:ea typeface="+mn-ea"/>
                <a:cs typeface="+mn-cs"/>
              </a:rPr>
              <a:t> Image and title are already on the screen.</a:t>
            </a:r>
          </a:p>
        </p:txBody>
      </p:sp>
      <p:sp>
        <p:nvSpPr>
          <p:cNvPr id="4" name="Slide Number Placeholder 3"/>
          <p:cNvSpPr>
            <a:spLocks noGrp="1"/>
          </p:cNvSpPr>
          <p:nvPr>
            <p:ph type="sldNum" sz="quarter" idx="10"/>
          </p:nvPr>
        </p:nvSpPr>
        <p:spPr/>
        <p:txBody>
          <a:bodyPr/>
          <a:lstStyle/>
          <a:p>
            <a:fld id="{2BAD5183-403A-4A64-AFDE-FCB6A00ABB95}" type="slidenum">
              <a:rPr lang="en-US" smtClean="0"/>
              <a:pPr/>
              <a:t>4</a:t>
            </a:fld>
            <a:endParaRPr lang="en-US"/>
          </a:p>
        </p:txBody>
      </p:sp>
    </p:spTree>
    <p:extLst>
      <p:ext uri="{BB962C8B-B14F-4D97-AF65-F5344CB8AC3E}">
        <p14:creationId xmlns:p14="http://schemas.microsoft.com/office/powerpoint/2010/main" val="257738197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i="1" kern="1200" dirty="0" smtClean="0">
                <a:solidFill>
                  <a:schemeClr val="tx1"/>
                </a:solidFill>
                <a:latin typeface="+mn-lt"/>
                <a:ea typeface="+mn-ea"/>
                <a:cs typeface="+mn-cs"/>
              </a:rPr>
              <a:t>Notes:</a:t>
            </a:r>
            <a:r>
              <a:rPr lang="en-US" sz="1200" kern="1200" dirty="0" smtClean="0">
                <a:solidFill>
                  <a:schemeClr val="tx1"/>
                </a:solidFill>
                <a:latin typeface="+mn-lt"/>
                <a:ea typeface="+mn-ea"/>
                <a:cs typeface="+mn-cs"/>
              </a:rPr>
              <a:t>  An added exercise can be to have an audio recording of the song “Canticle of the Sun,” by Marty Haugen and David Haas (</a:t>
            </a:r>
            <a:r>
              <a:rPr lang="en-US" sz="1200" i="1" kern="1200" dirty="0" smtClean="0">
                <a:solidFill>
                  <a:schemeClr val="tx1"/>
                </a:solidFill>
                <a:latin typeface="+mn-lt"/>
                <a:ea typeface="+mn-ea"/>
                <a:cs typeface="+mn-cs"/>
              </a:rPr>
              <a:t>Come and Journey</a:t>
            </a:r>
            <a:r>
              <a:rPr lang="en-US" sz="1200" kern="1200" dirty="0" smtClean="0">
                <a:solidFill>
                  <a:schemeClr val="tx1"/>
                </a:solidFill>
                <a:latin typeface="+mn-lt"/>
                <a:ea typeface="+mn-ea"/>
                <a:cs typeface="+mn-cs"/>
              </a:rPr>
              <a:t>, GIA Publications, 1996), to accompany this slide. The song can be played and the students can be asked how the lyrics voice the concept on this slide.</a:t>
            </a:r>
          </a:p>
        </p:txBody>
      </p:sp>
      <p:sp>
        <p:nvSpPr>
          <p:cNvPr id="4" name="Slide Number Placeholder 3"/>
          <p:cNvSpPr>
            <a:spLocks noGrp="1"/>
          </p:cNvSpPr>
          <p:nvPr>
            <p:ph type="sldNum" sz="quarter" idx="10"/>
          </p:nvPr>
        </p:nvSpPr>
        <p:spPr/>
        <p:txBody>
          <a:bodyPr/>
          <a:lstStyle/>
          <a:p>
            <a:fld id="{2BAD5183-403A-4A64-AFDE-FCB6A00ABB95}" type="slidenum">
              <a:rPr lang="en-US" smtClean="0"/>
              <a:pPr/>
              <a:t>5</a:t>
            </a:fld>
            <a:endParaRPr lang="en-US"/>
          </a:p>
        </p:txBody>
      </p:sp>
    </p:spTree>
    <p:extLst>
      <p:ext uri="{BB962C8B-B14F-4D97-AF65-F5344CB8AC3E}">
        <p14:creationId xmlns:p14="http://schemas.microsoft.com/office/powerpoint/2010/main" val="297151264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i="1" kern="1200" dirty="0" smtClean="0">
                <a:solidFill>
                  <a:schemeClr val="tx1"/>
                </a:solidFill>
                <a:latin typeface="+mn-lt"/>
                <a:ea typeface="+mn-ea"/>
                <a:cs typeface="+mn-cs"/>
              </a:rPr>
              <a:t>Notes:</a:t>
            </a:r>
            <a:r>
              <a:rPr lang="en-US" sz="1200" kern="1200" dirty="0" smtClean="0">
                <a:solidFill>
                  <a:schemeClr val="tx1"/>
                </a:solidFill>
                <a:latin typeface="+mn-lt"/>
                <a:ea typeface="+mn-ea"/>
                <a:cs typeface="+mn-cs"/>
              </a:rPr>
              <a:t>  A reference can be made to the PowerPoint “God’s Existence” (Document: TX001169), when students created a list of the characteristics of a faith-filled person.</a:t>
            </a:r>
          </a:p>
          <a:p>
            <a:r>
              <a:rPr lang="en-US" sz="1200" kern="1200" dirty="0" smtClean="0">
                <a:solidFill>
                  <a:schemeClr val="tx1"/>
                </a:solidFill>
                <a:latin typeface="+mn-lt"/>
                <a:ea typeface="+mn-ea"/>
                <a:cs typeface="+mn-cs"/>
              </a:rPr>
              <a:t> </a:t>
            </a:r>
            <a:endParaRPr lang="en-US" sz="1200" kern="120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2BAD5183-403A-4A64-AFDE-FCB6A00ABB95}" type="slidenum">
              <a:rPr lang="en-US" smtClean="0"/>
              <a:pPr/>
              <a:t>6</a:t>
            </a:fld>
            <a:endParaRPr lang="en-US"/>
          </a:p>
        </p:txBody>
      </p:sp>
    </p:spTree>
    <p:extLst>
      <p:ext uri="{BB962C8B-B14F-4D97-AF65-F5344CB8AC3E}">
        <p14:creationId xmlns:p14="http://schemas.microsoft.com/office/powerpoint/2010/main" val="106370991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sz="1200" kern="1200" dirty="0" smtClean="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2BAD5183-403A-4A64-AFDE-FCB6A00ABB95}" type="slidenum">
              <a:rPr lang="en-US" smtClean="0"/>
              <a:pPr/>
              <a:t>7</a:t>
            </a:fld>
            <a:endParaRPr lang="en-US"/>
          </a:p>
        </p:txBody>
      </p:sp>
    </p:spTree>
    <p:extLst>
      <p:ext uri="{BB962C8B-B14F-4D97-AF65-F5344CB8AC3E}">
        <p14:creationId xmlns:p14="http://schemas.microsoft.com/office/powerpoint/2010/main" val="287790730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True. I am discovering God through my human intellect and thought processes. </a:t>
            </a:r>
            <a:endParaRPr lang="en-US" dirty="0"/>
          </a:p>
        </p:txBody>
      </p:sp>
      <p:sp>
        <p:nvSpPr>
          <p:cNvPr id="4" name="Slide Number Placeholder 3"/>
          <p:cNvSpPr>
            <a:spLocks noGrp="1"/>
          </p:cNvSpPr>
          <p:nvPr>
            <p:ph type="sldNum" sz="quarter" idx="10"/>
          </p:nvPr>
        </p:nvSpPr>
        <p:spPr/>
        <p:txBody>
          <a:bodyPr/>
          <a:lstStyle/>
          <a:p>
            <a:fld id="{2BAD5183-403A-4A64-AFDE-FCB6A00ABB95}" type="slidenum">
              <a:rPr lang="en-US" smtClean="0"/>
              <a:pPr/>
              <a:t>8</a:t>
            </a:fld>
            <a:endParaRPr lang="en-US"/>
          </a:p>
        </p:txBody>
      </p:sp>
    </p:spTree>
    <p:extLst>
      <p:ext uri="{BB962C8B-B14F-4D97-AF65-F5344CB8AC3E}">
        <p14:creationId xmlns:p14="http://schemas.microsoft.com/office/powerpoint/2010/main" val="86417524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False. I am discovering God through the natural world. </a:t>
            </a:r>
            <a:endParaRPr lang="en-US" dirty="0"/>
          </a:p>
        </p:txBody>
      </p:sp>
      <p:sp>
        <p:nvSpPr>
          <p:cNvPr id="4" name="Slide Number Placeholder 3"/>
          <p:cNvSpPr>
            <a:spLocks noGrp="1"/>
          </p:cNvSpPr>
          <p:nvPr>
            <p:ph type="sldNum" sz="quarter" idx="10"/>
          </p:nvPr>
        </p:nvSpPr>
        <p:spPr/>
        <p:txBody>
          <a:bodyPr/>
          <a:lstStyle/>
          <a:p>
            <a:fld id="{2BAD5183-403A-4A64-AFDE-FCB6A00ABB95}" type="slidenum">
              <a:rPr lang="en-US" smtClean="0"/>
              <a:pPr/>
              <a:t>9</a:t>
            </a:fld>
            <a:endParaRPr lang="en-US"/>
          </a:p>
        </p:txBody>
      </p:sp>
    </p:spTree>
    <p:extLst>
      <p:ext uri="{BB962C8B-B14F-4D97-AF65-F5344CB8AC3E}">
        <p14:creationId xmlns:p14="http://schemas.microsoft.com/office/powerpoint/2010/main" val="170135447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False. </a:t>
            </a:r>
            <a:r>
              <a:rPr lang="en-US" smtClean="0"/>
              <a:t>I am discovering God through the faith of others. </a:t>
            </a:r>
            <a:endParaRPr lang="en-US" dirty="0"/>
          </a:p>
        </p:txBody>
      </p:sp>
      <p:sp>
        <p:nvSpPr>
          <p:cNvPr id="4" name="Slide Number Placeholder 3"/>
          <p:cNvSpPr>
            <a:spLocks noGrp="1"/>
          </p:cNvSpPr>
          <p:nvPr>
            <p:ph type="sldNum" sz="quarter" idx="10"/>
          </p:nvPr>
        </p:nvSpPr>
        <p:spPr/>
        <p:txBody>
          <a:bodyPr/>
          <a:lstStyle/>
          <a:p>
            <a:fld id="{2BAD5183-403A-4A64-AFDE-FCB6A00ABB95}" type="slidenum">
              <a:rPr lang="en-US" smtClean="0"/>
              <a:pPr/>
              <a:t>10</a:t>
            </a:fld>
            <a:endParaRPr lang="en-US"/>
          </a:p>
        </p:txBody>
      </p:sp>
    </p:spTree>
    <p:extLst>
      <p:ext uri="{BB962C8B-B14F-4D97-AF65-F5344CB8AC3E}">
        <p14:creationId xmlns:p14="http://schemas.microsoft.com/office/powerpoint/2010/main" val="1955405063"/>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7" name="Picture 6" descr="OpeningSlide_2810.jpg                                          00000032DISK_IMG                       8EF45680:"/>
          <p:cNvPicPr>
            <a:picLocks noChangeAspect="1" noChangeArrowheads="1"/>
          </p:cNvPicPr>
          <p:nvPr userDrawn="1"/>
        </p:nvPicPr>
        <p:blipFill>
          <a:blip r:embed="rId2" cstate="print"/>
          <a:stretch>
            <a:fillRect/>
          </a:stretch>
        </p:blipFill>
        <p:spPr bwMode="auto">
          <a:xfrm>
            <a:off x="0" y="198"/>
            <a:ext cx="9145588" cy="6859191"/>
          </a:xfrm>
          <a:prstGeom prst="rect">
            <a:avLst/>
          </a:prstGeom>
          <a:noFill/>
          <a:ln w="9525">
            <a:noFill/>
            <a:miter lim="800000"/>
            <a:headEnd/>
            <a:tailEnd/>
          </a:ln>
        </p:spPr>
      </p:pic>
      <p:sp>
        <p:nvSpPr>
          <p:cNvPr id="2" name="Title 1"/>
          <p:cNvSpPr>
            <a:spLocks noGrp="1"/>
          </p:cNvSpPr>
          <p:nvPr>
            <p:ph type="ctrTitle"/>
          </p:nvPr>
        </p:nvSpPr>
        <p:spPr>
          <a:xfrm>
            <a:off x="685800" y="1981200"/>
            <a:ext cx="7772400" cy="1470025"/>
          </a:xfrm>
        </p:spPr>
        <p:txBody>
          <a:bodyPr>
            <a:normAutofit/>
          </a:bodyPr>
          <a:lstStyle>
            <a:lvl1pPr algn="ctr">
              <a:defRPr sz="4400" b="1">
                <a:solidFill>
                  <a:schemeClr val="bg1"/>
                </a:solidFill>
                <a:latin typeface="Arial" pitchFamily="34" charset="0"/>
                <a:cs typeface="Arial" pitchFamily="34" charset="0"/>
              </a:defRPr>
            </a:lvl1pPr>
          </a:lstStyle>
          <a:p>
            <a:r>
              <a:rPr lang="en-US" dirty="0" smtClean="0"/>
              <a:t>Click to edit Master title style</a:t>
            </a:r>
            <a:endParaRPr lang="en-US" dirty="0"/>
          </a:p>
        </p:txBody>
      </p:sp>
      <p:sp>
        <p:nvSpPr>
          <p:cNvPr id="3" name="Subtitle 2"/>
          <p:cNvSpPr>
            <a:spLocks noGrp="1"/>
          </p:cNvSpPr>
          <p:nvPr>
            <p:ph type="subTitle" idx="1"/>
          </p:nvPr>
        </p:nvSpPr>
        <p:spPr>
          <a:xfrm>
            <a:off x="1371600" y="3962400"/>
            <a:ext cx="6400800" cy="990600"/>
          </a:xfrm>
        </p:spPr>
        <p:txBody>
          <a:bodyPr>
            <a:normAutofit/>
          </a:bodyPr>
          <a:lstStyle>
            <a:lvl1pPr marL="0" indent="0" algn="ctr">
              <a:buNone/>
              <a:defRPr sz="2500" b="1">
                <a:solidFill>
                  <a:schemeClr val="bg1"/>
                </a:solidFill>
                <a:latin typeface="Arial" pitchFamily="34" charset="0"/>
                <a:cs typeface="Arial"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lang="en-US" dirty="0"/>
          </a:p>
        </p:txBody>
      </p:sp>
      <p:sp>
        <p:nvSpPr>
          <p:cNvPr id="9" name="Text Placeholder 8"/>
          <p:cNvSpPr>
            <a:spLocks noGrp="1"/>
          </p:cNvSpPr>
          <p:nvPr>
            <p:ph type="body" sz="quarter" idx="10" hasCustomPrompt="1"/>
          </p:nvPr>
        </p:nvSpPr>
        <p:spPr>
          <a:xfrm>
            <a:off x="7620000" y="6019800"/>
            <a:ext cx="1295400" cy="152400"/>
          </a:xfrm>
        </p:spPr>
        <p:txBody>
          <a:bodyPr>
            <a:normAutofit/>
          </a:bodyPr>
          <a:lstStyle>
            <a:lvl1pPr>
              <a:buNone/>
              <a:defRPr sz="800">
                <a:solidFill>
                  <a:schemeClr val="bg1">
                    <a:lumMod val="50000"/>
                  </a:schemeClr>
                </a:solidFill>
              </a:defRPr>
            </a:lvl1pPr>
          </a:lstStyle>
          <a:p>
            <a:pPr lvl="0"/>
            <a:r>
              <a:rPr lang="en-US" dirty="0" smtClean="0"/>
              <a:t>Document # TX00</a:t>
            </a:r>
          </a:p>
        </p:txBody>
      </p:sp>
    </p:spTree>
  </p:cSld>
  <p:clrMapOvr>
    <a:masterClrMapping/>
  </p:clrMapOvr>
  <p:transition>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7" name="Picture 11" descr="BodySlide_2810.jpg                                             00000032DISK_IMG                       8EF45680:"/>
          <p:cNvPicPr>
            <a:picLocks noChangeAspect="1" noChangeArrowheads="1"/>
          </p:cNvPicPr>
          <p:nvPr userDrawn="1"/>
        </p:nvPicPr>
        <p:blipFill>
          <a:blip r:embed="rId2" cstate="print"/>
          <a:stretch>
            <a:fillRect/>
          </a:stretch>
        </p:blipFill>
        <p:spPr bwMode="auto">
          <a:xfrm>
            <a:off x="0" y="198"/>
            <a:ext cx="9145588" cy="6859191"/>
          </a:xfrm>
          <a:prstGeom prst="rect">
            <a:avLst/>
          </a:prstGeom>
          <a:noFill/>
          <a:ln w="9525">
            <a:noFill/>
            <a:miter lim="800000"/>
            <a:headEnd/>
            <a:tailEnd/>
          </a:ln>
        </p:spPr>
      </p:pic>
      <p:sp>
        <p:nvSpPr>
          <p:cNvPr id="2" name="Title 1"/>
          <p:cNvSpPr>
            <a:spLocks noGrp="1"/>
          </p:cNvSpPr>
          <p:nvPr>
            <p:ph type="title"/>
          </p:nvPr>
        </p:nvSpPr>
        <p:spPr>
          <a:xfrm>
            <a:off x="914400" y="1143000"/>
            <a:ext cx="8229600" cy="533400"/>
          </a:xfrm>
        </p:spPr>
        <p:txBody>
          <a:bodyPr>
            <a:normAutofit/>
          </a:bodyPr>
          <a:lstStyle>
            <a:lvl1pPr algn="l">
              <a:defRPr sz="2800" b="1">
                <a:latin typeface="Arial" pitchFamily="34" charset="0"/>
                <a:cs typeface="Arial" pitchFamily="34" charset="0"/>
              </a:defRPr>
            </a:lvl1pPr>
          </a:lstStyle>
          <a:p>
            <a:r>
              <a:rPr lang="en-US" dirty="0" smtClean="0"/>
              <a:t>Click to edit Master title style</a:t>
            </a:r>
            <a:endParaRPr lang="en-US" dirty="0"/>
          </a:p>
        </p:txBody>
      </p:sp>
      <p:sp>
        <p:nvSpPr>
          <p:cNvPr id="3" name="Content Placeholder 2"/>
          <p:cNvSpPr>
            <a:spLocks noGrp="1"/>
          </p:cNvSpPr>
          <p:nvPr>
            <p:ph idx="1"/>
          </p:nvPr>
        </p:nvSpPr>
        <p:spPr>
          <a:xfrm>
            <a:off x="1371600" y="1752600"/>
            <a:ext cx="7315200" cy="4373563"/>
          </a:xfrm>
        </p:spPr>
        <p:txBody>
          <a:bodyPr/>
          <a:lstStyle>
            <a:lvl1pPr>
              <a:defRPr sz="2000">
                <a:latin typeface="Arial" pitchFamily="34" charset="0"/>
                <a:cs typeface="Arial" pitchFamily="34" charset="0"/>
              </a:defRPr>
            </a:lvl1pPr>
            <a:lvl2pPr>
              <a:defRPr sz="1800">
                <a:latin typeface="Arial" pitchFamily="34" charset="0"/>
                <a:cs typeface="Arial" pitchFamily="34" charset="0"/>
              </a:defRPr>
            </a:lvl2pPr>
            <a:lvl3pPr>
              <a:defRPr sz="1600">
                <a:latin typeface="Arial" pitchFamily="34" charset="0"/>
                <a:cs typeface="Arial" pitchFamily="34" charset="0"/>
              </a:defRPr>
            </a:lvl3pPr>
            <a:lvl4pPr>
              <a:defRPr sz="1400">
                <a:latin typeface="Arial" pitchFamily="34" charset="0"/>
                <a:cs typeface="Arial" pitchFamily="34" charset="0"/>
              </a:defRPr>
            </a:lvl4pPr>
            <a:lvl5pPr>
              <a:defRPr sz="1200">
                <a:latin typeface="Arial" pitchFamily="34" charset="0"/>
                <a:cs typeface="Arial" pitchFamily="34"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Footer Placeholder 4"/>
          <p:cNvSpPr>
            <a:spLocks noGrp="1"/>
          </p:cNvSpPr>
          <p:nvPr>
            <p:ph type="ftr" sz="quarter" idx="11"/>
          </p:nvPr>
        </p:nvSpPr>
        <p:spPr>
          <a:xfrm>
            <a:off x="1828800" y="6356350"/>
            <a:ext cx="5486400" cy="365125"/>
          </a:xfrm>
        </p:spPr>
        <p:txBody>
          <a:bodyPr/>
          <a:lstStyle>
            <a:lvl1pPr>
              <a:defRPr sz="500" b="1">
                <a:solidFill>
                  <a:schemeClr val="tx1"/>
                </a:solidFill>
                <a:latin typeface="Arial" pitchFamily="34" charset="0"/>
                <a:cs typeface="Arial" pitchFamily="34" charset="0"/>
              </a:defRPr>
            </a:lvl1pPr>
          </a:lstStyle>
          <a:p>
            <a:endParaRPr lang="en-US" dirty="0"/>
          </a:p>
        </p:txBody>
      </p:sp>
    </p:spTree>
  </p:cSld>
  <p:clrMapOvr>
    <a:masterClrMapping/>
  </p:clrMapOvr>
  <p:transition>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2 lines and content">
    <p:spTree>
      <p:nvGrpSpPr>
        <p:cNvPr id="1" name=""/>
        <p:cNvGrpSpPr/>
        <p:nvPr/>
      </p:nvGrpSpPr>
      <p:grpSpPr>
        <a:xfrm>
          <a:off x="0" y="0"/>
          <a:ext cx="0" cy="0"/>
          <a:chOff x="0" y="0"/>
          <a:chExt cx="0" cy="0"/>
        </a:xfrm>
      </p:grpSpPr>
      <p:pic>
        <p:nvPicPr>
          <p:cNvPr id="8" name="Picture 11" descr="BodySlide_2810.jpg                                             00000032DISK_IMG                       8EF45680:"/>
          <p:cNvPicPr>
            <a:picLocks noChangeAspect="1" noChangeArrowheads="1"/>
          </p:cNvPicPr>
          <p:nvPr userDrawn="1"/>
        </p:nvPicPr>
        <p:blipFill>
          <a:blip r:embed="rId2" cstate="print"/>
          <a:stretch>
            <a:fillRect/>
          </a:stretch>
        </p:blipFill>
        <p:spPr bwMode="auto">
          <a:xfrm>
            <a:off x="0" y="198"/>
            <a:ext cx="9145588" cy="6859191"/>
          </a:xfrm>
          <a:prstGeom prst="rect">
            <a:avLst/>
          </a:prstGeom>
          <a:noFill/>
          <a:ln w="9525">
            <a:noFill/>
            <a:miter lim="800000"/>
            <a:headEnd/>
            <a:tailEnd/>
          </a:ln>
        </p:spPr>
      </p:pic>
      <p:sp>
        <p:nvSpPr>
          <p:cNvPr id="2" name="Title 1"/>
          <p:cNvSpPr>
            <a:spLocks noGrp="1"/>
          </p:cNvSpPr>
          <p:nvPr>
            <p:ph type="title"/>
          </p:nvPr>
        </p:nvSpPr>
        <p:spPr>
          <a:xfrm>
            <a:off x="914400" y="1143000"/>
            <a:ext cx="8229600" cy="533400"/>
          </a:xfrm>
        </p:spPr>
        <p:txBody>
          <a:bodyPr>
            <a:normAutofit/>
          </a:bodyPr>
          <a:lstStyle>
            <a:lvl1pPr algn="l">
              <a:defRPr sz="2800" b="1">
                <a:latin typeface="Arial" pitchFamily="34" charset="0"/>
                <a:cs typeface="Arial" pitchFamily="34" charset="0"/>
              </a:defRPr>
            </a:lvl1pPr>
          </a:lstStyle>
          <a:p>
            <a:r>
              <a:rPr lang="en-US" dirty="0" smtClean="0"/>
              <a:t>Click to edit Master title style</a:t>
            </a:r>
            <a:endParaRPr lang="en-US" dirty="0"/>
          </a:p>
        </p:txBody>
      </p:sp>
      <p:sp>
        <p:nvSpPr>
          <p:cNvPr id="3" name="Content Placeholder 2"/>
          <p:cNvSpPr>
            <a:spLocks noGrp="1"/>
          </p:cNvSpPr>
          <p:nvPr>
            <p:ph idx="1"/>
          </p:nvPr>
        </p:nvSpPr>
        <p:spPr>
          <a:xfrm>
            <a:off x="1371600" y="2286000"/>
            <a:ext cx="7315200" cy="3840163"/>
          </a:xfrm>
        </p:spPr>
        <p:txBody>
          <a:bodyPr/>
          <a:lstStyle>
            <a:lvl1pPr>
              <a:defRPr sz="2000">
                <a:latin typeface="Arial" pitchFamily="34" charset="0"/>
                <a:cs typeface="Arial" pitchFamily="34" charset="0"/>
              </a:defRPr>
            </a:lvl1pPr>
            <a:lvl2pPr>
              <a:defRPr sz="1800">
                <a:latin typeface="Arial" pitchFamily="34" charset="0"/>
                <a:cs typeface="Arial" pitchFamily="34" charset="0"/>
              </a:defRPr>
            </a:lvl2pPr>
            <a:lvl3pPr>
              <a:defRPr sz="1600">
                <a:latin typeface="Arial" pitchFamily="34" charset="0"/>
                <a:cs typeface="Arial" pitchFamily="34" charset="0"/>
              </a:defRPr>
            </a:lvl3pPr>
            <a:lvl4pPr>
              <a:defRPr sz="1400">
                <a:latin typeface="Arial" pitchFamily="34" charset="0"/>
                <a:cs typeface="Arial" pitchFamily="34" charset="0"/>
              </a:defRPr>
            </a:lvl4pPr>
            <a:lvl5pPr>
              <a:defRPr sz="1200">
                <a:latin typeface="Arial" pitchFamily="34" charset="0"/>
                <a:cs typeface="Arial" pitchFamily="34"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Footer Placeholder 4"/>
          <p:cNvSpPr>
            <a:spLocks noGrp="1"/>
          </p:cNvSpPr>
          <p:nvPr>
            <p:ph type="ftr" sz="quarter" idx="11"/>
          </p:nvPr>
        </p:nvSpPr>
        <p:spPr>
          <a:xfrm>
            <a:off x="1828800" y="6356350"/>
            <a:ext cx="5486400" cy="365125"/>
          </a:xfrm>
        </p:spPr>
        <p:txBody>
          <a:bodyPr/>
          <a:lstStyle>
            <a:lvl1pPr>
              <a:defRPr sz="500" b="1">
                <a:solidFill>
                  <a:schemeClr val="tx1"/>
                </a:solidFill>
                <a:latin typeface="Arial" pitchFamily="34" charset="0"/>
                <a:cs typeface="Arial" pitchFamily="34" charset="0"/>
              </a:defRPr>
            </a:lvl1pPr>
          </a:lstStyle>
          <a:p>
            <a:endParaRPr lang="en-US" dirty="0"/>
          </a:p>
        </p:txBody>
      </p:sp>
      <p:sp>
        <p:nvSpPr>
          <p:cNvPr id="9" name="Text Placeholder 8"/>
          <p:cNvSpPr>
            <a:spLocks noGrp="1"/>
          </p:cNvSpPr>
          <p:nvPr>
            <p:ph type="body" sz="quarter" idx="12" hasCustomPrompt="1"/>
          </p:nvPr>
        </p:nvSpPr>
        <p:spPr>
          <a:xfrm>
            <a:off x="1676400" y="1676400"/>
            <a:ext cx="6477000" cy="533400"/>
          </a:xfrm>
        </p:spPr>
        <p:txBody>
          <a:bodyPr>
            <a:normAutofit/>
          </a:bodyPr>
          <a:lstStyle>
            <a:lvl1pPr>
              <a:buNone/>
              <a:defRPr sz="2800" b="1">
                <a:solidFill>
                  <a:schemeClr val="tx2">
                    <a:lumMod val="60000"/>
                    <a:lumOff val="40000"/>
                  </a:schemeClr>
                </a:solidFill>
              </a:defRPr>
            </a:lvl1pPr>
          </a:lstStyle>
          <a:p>
            <a:pPr lvl="0"/>
            <a:r>
              <a:rPr lang="en-US" dirty="0" smtClean="0"/>
              <a:t>Click to edit 2nd line title</a:t>
            </a:r>
          </a:p>
        </p:txBody>
      </p:sp>
    </p:spTree>
  </p:cSld>
  <p:clrMapOvr>
    <a:masterClrMapping/>
  </p:clrMapOvr>
  <p:transition>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no body text">
    <p:spTree>
      <p:nvGrpSpPr>
        <p:cNvPr id="1" name=""/>
        <p:cNvGrpSpPr/>
        <p:nvPr/>
      </p:nvGrpSpPr>
      <p:grpSpPr>
        <a:xfrm>
          <a:off x="0" y="0"/>
          <a:ext cx="0" cy="0"/>
          <a:chOff x="0" y="0"/>
          <a:chExt cx="0" cy="0"/>
        </a:xfrm>
      </p:grpSpPr>
      <p:pic>
        <p:nvPicPr>
          <p:cNvPr id="5" name="Picture 11" descr="BodySlide_2810.jpg                                             00000032DISK_IMG                       8EF45680:"/>
          <p:cNvPicPr>
            <a:picLocks noChangeAspect="1" noChangeArrowheads="1"/>
          </p:cNvPicPr>
          <p:nvPr userDrawn="1"/>
        </p:nvPicPr>
        <p:blipFill>
          <a:blip r:embed="rId2" cstate="print"/>
          <a:stretch>
            <a:fillRect/>
          </a:stretch>
        </p:blipFill>
        <p:spPr bwMode="auto">
          <a:xfrm>
            <a:off x="0" y="198"/>
            <a:ext cx="9145588" cy="6859191"/>
          </a:xfrm>
          <a:prstGeom prst="rect">
            <a:avLst/>
          </a:prstGeom>
          <a:noFill/>
          <a:ln w="9525">
            <a:noFill/>
            <a:miter lim="800000"/>
            <a:headEnd/>
            <a:tailEnd/>
          </a:ln>
        </p:spPr>
      </p:pic>
      <p:sp>
        <p:nvSpPr>
          <p:cNvPr id="11" name="Footer Placeholder 4"/>
          <p:cNvSpPr>
            <a:spLocks noGrp="1"/>
          </p:cNvSpPr>
          <p:nvPr>
            <p:ph type="ftr" sz="quarter" idx="11"/>
          </p:nvPr>
        </p:nvSpPr>
        <p:spPr>
          <a:xfrm>
            <a:off x="1828800" y="6356350"/>
            <a:ext cx="5486400" cy="365125"/>
          </a:xfrm>
        </p:spPr>
        <p:txBody>
          <a:bodyPr/>
          <a:lstStyle>
            <a:lvl1pPr>
              <a:defRPr sz="500" b="1">
                <a:solidFill>
                  <a:schemeClr val="tx1"/>
                </a:solidFill>
                <a:latin typeface="Arial" pitchFamily="34" charset="0"/>
                <a:cs typeface="Arial" pitchFamily="34" charset="0"/>
              </a:defRPr>
            </a:lvl1pPr>
          </a:lstStyle>
          <a:p>
            <a:endParaRPr lang="en-US" dirty="0"/>
          </a:p>
        </p:txBody>
      </p:sp>
      <p:sp>
        <p:nvSpPr>
          <p:cNvPr id="10" name="Text Placeholder 9"/>
          <p:cNvSpPr>
            <a:spLocks noGrp="1"/>
          </p:cNvSpPr>
          <p:nvPr>
            <p:ph type="body" sz="quarter" idx="12"/>
          </p:nvPr>
        </p:nvSpPr>
        <p:spPr>
          <a:xfrm>
            <a:off x="914400" y="1143000"/>
            <a:ext cx="7696200" cy="609600"/>
          </a:xfrm>
        </p:spPr>
        <p:txBody>
          <a:bodyPr/>
          <a:lstStyle>
            <a:lvl1pPr>
              <a:buNone/>
              <a:defRPr sz="2800" b="1"/>
            </a:lvl1pPr>
          </a:lstStyle>
          <a:p>
            <a:pPr lvl="0"/>
            <a:r>
              <a:rPr lang="en-US" dirty="0" smtClean="0"/>
              <a:t>Click to edit Master text styles</a:t>
            </a:r>
          </a:p>
        </p:txBody>
      </p:sp>
    </p:spTree>
  </p:cSld>
  <p:clrMapOvr>
    <a:masterClrMapping/>
  </p:clrMapOvr>
  <p:transition>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2 column/narrow column">
    <p:spTree>
      <p:nvGrpSpPr>
        <p:cNvPr id="1" name=""/>
        <p:cNvGrpSpPr/>
        <p:nvPr/>
      </p:nvGrpSpPr>
      <p:grpSpPr>
        <a:xfrm>
          <a:off x="0" y="0"/>
          <a:ext cx="0" cy="0"/>
          <a:chOff x="0" y="0"/>
          <a:chExt cx="0" cy="0"/>
        </a:xfrm>
      </p:grpSpPr>
      <p:pic>
        <p:nvPicPr>
          <p:cNvPr id="7" name="Picture 11" descr="BodySlide_2810.jpg                                             00000032DISK_IMG                       8EF45680:"/>
          <p:cNvPicPr>
            <a:picLocks noChangeAspect="1" noChangeArrowheads="1"/>
          </p:cNvPicPr>
          <p:nvPr userDrawn="1"/>
        </p:nvPicPr>
        <p:blipFill>
          <a:blip r:embed="rId2" cstate="print"/>
          <a:stretch>
            <a:fillRect/>
          </a:stretch>
        </p:blipFill>
        <p:spPr bwMode="auto">
          <a:xfrm>
            <a:off x="0" y="198"/>
            <a:ext cx="9145588" cy="6859191"/>
          </a:xfrm>
          <a:prstGeom prst="rect">
            <a:avLst/>
          </a:prstGeom>
          <a:noFill/>
          <a:ln w="9525">
            <a:noFill/>
            <a:miter lim="800000"/>
            <a:headEnd/>
            <a:tailEnd/>
          </a:ln>
        </p:spPr>
      </p:pic>
      <p:sp>
        <p:nvSpPr>
          <p:cNvPr id="3" name="Content Placeholder 2"/>
          <p:cNvSpPr>
            <a:spLocks noGrp="1"/>
          </p:cNvSpPr>
          <p:nvPr>
            <p:ph sz="half" idx="1"/>
          </p:nvPr>
        </p:nvSpPr>
        <p:spPr>
          <a:xfrm>
            <a:off x="457200" y="1828800"/>
            <a:ext cx="4038600" cy="4297363"/>
          </a:xfrm>
        </p:spPr>
        <p:txBody>
          <a:bodyPr>
            <a:normAutofit/>
          </a:bodyPr>
          <a:lstStyle>
            <a:lvl1pPr>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Content Placeholder 3"/>
          <p:cNvSpPr>
            <a:spLocks noGrp="1"/>
          </p:cNvSpPr>
          <p:nvPr>
            <p:ph sz="half" idx="2"/>
          </p:nvPr>
        </p:nvSpPr>
        <p:spPr>
          <a:xfrm>
            <a:off x="4648200" y="1828800"/>
            <a:ext cx="4038600" cy="4297363"/>
          </a:xfrm>
        </p:spPr>
        <p:txBody>
          <a:bodyPr>
            <a:normAutofit/>
          </a:bodyPr>
          <a:lstStyle>
            <a:lvl1pPr>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10" name="Footer Placeholder 4"/>
          <p:cNvSpPr>
            <a:spLocks noGrp="1"/>
          </p:cNvSpPr>
          <p:nvPr>
            <p:ph type="ftr" sz="quarter" idx="11"/>
          </p:nvPr>
        </p:nvSpPr>
        <p:spPr>
          <a:xfrm>
            <a:off x="1828800" y="6356350"/>
            <a:ext cx="5486400" cy="365125"/>
          </a:xfrm>
        </p:spPr>
        <p:txBody>
          <a:bodyPr/>
          <a:lstStyle>
            <a:lvl1pPr>
              <a:defRPr sz="500" b="1">
                <a:solidFill>
                  <a:schemeClr val="tx1"/>
                </a:solidFill>
                <a:latin typeface="Arial" pitchFamily="34" charset="0"/>
                <a:cs typeface="Arial" pitchFamily="34" charset="0"/>
              </a:defRPr>
            </a:lvl1pPr>
          </a:lstStyle>
          <a:p>
            <a:endParaRPr lang="en-US" dirty="0"/>
          </a:p>
        </p:txBody>
      </p:sp>
      <p:sp>
        <p:nvSpPr>
          <p:cNvPr id="11" name="Text Placeholder 10"/>
          <p:cNvSpPr>
            <a:spLocks noGrp="1"/>
          </p:cNvSpPr>
          <p:nvPr>
            <p:ph type="body" sz="quarter" idx="12"/>
          </p:nvPr>
        </p:nvSpPr>
        <p:spPr>
          <a:xfrm>
            <a:off x="914400" y="1143000"/>
            <a:ext cx="7315200" cy="609600"/>
          </a:xfrm>
        </p:spPr>
        <p:txBody>
          <a:bodyPr>
            <a:normAutofit/>
          </a:bodyPr>
          <a:lstStyle>
            <a:lvl1pPr>
              <a:buNone/>
              <a:defRPr sz="2800" b="1"/>
            </a:lvl1pPr>
          </a:lstStyle>
          <a:p>
            <a:pPr lvl="0"/>
            <a:r>
              <a:rPr lang="en-US" dirty="0" smtClean="0"/>
              <a:t>Click to edit Master text styles</a:t>
            </a:r>
          </a:p>
        </p:txBody>
      </p:sp>
    </p:spTree>
  </p:cSld>
  <p:clrMapOvr>
    <a:masterClrMapping/>
  </p:clrMapOvr>
  <p:transition>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Quote Slide">
    <p:spTree>
      <p:nvGrpSpPr>
        <p:cNvPr id="1" name=""/>
        <p:cNvGrpSpPr/>
        <p:nvPr/>
      </p:nvGrpSpPr>
      <p:grpSpPr>
        <a:xfrm>
          <a:off x="0" y="0"/>
          <a:ext cx="0" cy="0"/>
          <a:chOff x="0" y="0"/>
          <a:chExt cx="0" cy="0"/>
        </a:xfrm>
      </p:grpSpPr>
      <p:pic>
        <p:nvPicPr>
          <p:cNvPr id="8" name="Picture 11" descr="BodySlide_2810.jpg                                             00000032DISK_IMG                       8EF45680:"/>
          <p:cNvPicPr>
            <a:picLocks noChangeAspect="1" noChangeArrowheads="1"/>
          </p:cNvPicPr>
          <p:nvPr userDrawn="1"/>
        </p:nvPicPr>
        <p:blipFill>
          <a:blip r:embed="rId2" cstate="print"/>
          <a:stretch>
            <a:fillRect/>
          </a:stretch>
        </p:blipFill>
        <p:spPr bwMode="auto">
          <a:xfrm>
            <a:off x="0" y="198"/>
            <a:ext cx="9145588" cy="6859191"/>
          </a:xfrm>
          <a:prstGeom prst="rect">
            <a:avLst/>
          </a:prstGeom>
          <a:noFill/>
          <a:ln w="9525">
            <a:noFill/>
            <a:miter lim="800000"/>
            <a:headEnd/>
            <a:tailEnd/>
          </a:ln>
        </p:spPr>
      </p:pic>
      <p:sp>
        <p:nvSpPr>
          <p:cNvPr id="6" name="Title 1"/>
          <p:cNvSpPr>
            <a:spLocks noGrp="1"/>
          </p:cNvSpPr>
          <p:nvPr>
            <p:ph type="title"/>
          </p:nvPr>
        </p:nvSpPr>
        <p:spPr>
          <a:xfrm>
            <a:off x="914400" y="1143000"/>
            <a:ext cx="8229600" cy="533400"/>
          </a:xfrm>
        </p:spPr>
        <p:txBody>
          <a:bodyPr>
            <a:normAutofit/>
          </a:bodyPr>
          <a:lstStyle>
            <a:lvl1pPr algn="l">
              <a:defRPr sz="2800" b="1">
                <a:latin typeface="Arial" pitchFamily="34" charset="0"/>
                <a:cs typeface="Arial" pitchFamily="34" charset="0"/>
              </a:defRPr>
            </a:lvl1pPr>
          </a:lstStyle>
          <a:p>
            <a:r>
              <a:rPr lang="en-US" dirty="0" smtClean="0"/>
              <a:t>Click to edit Master title style</a:t>
            </a:r>
            <a:endParaRPr lang="en-US" dirty="0"/>
          </a:p>
        </p:txBody>
      </p:sp>
      <p:sp>
        <p:nvSpPr>
          <p:cNvPr id="7" name="Footer Placeholder 4"/>
          <p:cNvSpPr>
            <a:spLocks noGrp="1"/>
          </p:cNvSpPr>
          <p:nvPr>
            <p:ph type="ftr" sz="quarter" idx="11"/>
          </p:nvPr>
        </p:nvSpPr>
        <p:spPr>
          <a:xfrm>
            <a:off x="1828800" y="6356350"/>
            <a:ext cx="5486400" cy="365125"/>
          </a:xfrm>
        </p:spPr>
        <p:txBody>
          <a:bodyPr/>
          <a:lstStyle>
            <a:lvl1pPr>
              <a:defRPr sz="500" b="1">
                <a:solidFill>
                  <a:schemeClr val="tx1"/>
                </a:solidFill>
                <a:latin typeface="Arial" pitchFamily="34" charset="0"/>
                <a:cs typeface="Arial" pitchFamily="34" charset="0"/>
              </a:defRPr>
            </a:lvl1pPr>
          </a:lstStyle>
          <a:p>
            <a:endParaRPr lang="en-US" dirty="0"/>
          </a:p>
        </p:txBody>
      </p:sp>
      <p:sp>
        <p:nvSpPr>
          <p:cNvPr id="11" name="Text Placeholder 10"/>
          <p:cNvSpPr>
            <a:spLocks noGrp="1"/>
          </p:cNvSpPr>
          <p:nvPr>
            <p:ph type="body" sz="quarter" idx="12"/>
          </p:nvPr>
        </p:nvSpPr>
        <p:spPr>
          <a:xfrm>
            <a:off x="914400" y="2514600"/>
            <a:ext cx="7315200" cy="1524000"/>
          </a:xfrm>
        </p:spPr>
        <p:txBody>
          <a:bodyPr/>
          <a:lstStyle>
            <a:lvl1pPr algn="ctr">
              <a:buNone/>
              <a:defRPr sz="2400">
                <a:solidFill>
                  <a:schemeClr val="accent5">
                    <a:lumMod val="75000"/>
                  </a:schemeClr>
                </a:solidFill>
              </a:defRPr>
            </a:lvl1pPr>
            <a:lvl2pPr algn="ctr">
              <a:defRPr sz="1400" i="1"/>
            </a:lvl2pPr>
          </a:lstStyle>
          <a:p>
            <a:pPr lvl="0"/>
            <a:r>
              <a:rPr lang="en-US" dirty="0" smtClean="0"/>
              <a:t>Click to edit Master text styles</a:t>
            </a:r>
          </a:p>
          <a:p>
            <a:pPr lvl="1"/>
            <a:r>
              <a:rPr lang="en-US" dirty="0" smtClean="0"/>
              <a:t>Second level</a:t>
            </a:r>
          </a:p>
        </p:txBody>
      </p:sp>
      <p:sp>
        <p:nvSpPr>
          <p:cNvPr id="13" name="Text Placeholder 12"/>
          <p:cNvSpPr>
            <a:spLocks noGrp="1"/>
          </p:cNvSpPr>
          <p:nvPr>
            <p:ph type="body" sz="quarter" idx="13"/>
          </p:nvPr>
        </p:nvSpPr>
        <p:spPr>
          <a:xfrm>
            <a:off x="2590800" y="4267200"/>
            <a:ext cx="5029200" cy="1447800"/>
          </a:xfrm>
        </p:spPr>
        <p:txBody>
          <a:bodyPr/>
          <a:lstStyle>
            <a:lvl1pPr marL="457200" indent="-457200">
              <a:buAutoNum type="arabicPeriod"/>
              <a:defRPr/>
            </a:lvl1pPr>
          </a:lstStyle>
          <a:p>
            <a:pPr lvl="0"/>
            <a:r>
              <a:rPr lang="en-US" dirty="0" smtClean="0"/>
              <a:t>Click to edit Master text styles</a:t>
            </a:r>
          </a:p>
          <a:p>
            <a:pPr lvl="0"/>
            <a:endParaRPr lang="en-US" dirty="0" smtClean="0"/>
          </a:p>
        </p:txBody>
      </p:sp>
    </p:spTree>
  </p:cSld>
  <p:clrMapOvr>
    <a:masterClrMapping/>
  </p:clrMapOvr>
  <p:transition>
    <p:fade/>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914400" y="838200"/>
            <a:ext cx="7772400" cy="579438"/>
          </a:xfrm>
          <a:prstGeom prst="rect">
            <a:avLst/>
          </a:prstGeom>
        </p:spPr>
        <p:txBody>
          <a:bodyPr vert="horz" lIns="91440" tIns="45720" rIns="91440" bIns="45720" rtlCol="0" anchor="ctr">
            <a:norm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6CB1BD0-533A-4E07-BF9C-432137E14983}" type="datetimeFigureOut">
              <a:rPr lang="en-US" smtClean="0"/>
              <a:pPr/>
              <a:t>2/17/2014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954F940-28E1-4EAC-8D73-5D6BC0F5BDB5}"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72" r:id="rId3"/>
    <p:sldLayoutId id="2147483651" r:id="rId4"/>
    <p:sldLayoutId id="2147483652" r:id="rId5"/>
    <p:sldLayoutId id="2147483655" r:id="rId6"/>
  </p:sldLayoutIdLst>
  <p:transition>
    <p:fade/>
  </p:transition>
  <p:txStyles>
    <p:titleStyle>
      <a:lvl1pPr algn="l" defTabSz="914400" rtl="0" eaLnBrk="1" latinLnBrk="0" hangingPunct="1">
        <a:spcBef>
          <a:spcPct val="0"/>
        </a:spcBef>
        <a:buNone/>
        <a:defRPr sz="2800" b="1" kern="1200">
          <a:solidFill>
            <a:schemeClr val="tx1"/>
          </a:solidFill>
          <a:latin typeface="Arial" pitchFamily="34" charset="0"/>
          <a:ea typeface="+mj-ea"/>
          <a:cs typeface="Arial" pitchFamily="34" charset="0"/>
        </a:defRPr>
      </a:lvl1pPr>
    </p:titleStyle>
    <p:bodyStyle>
      <a:lvl1pPr marL="342900" indent="-342900" algn="l" defTabSz="914400" rtl="0" eaLnBrk="1" latinLnBrk="0" hangingPunct="1">
        <a:spcBef>
          <a:spcPct val="20000"/>
        </a:spcBef>
        <a:buFont typeface="Arial" pitchFamily="34" charset="0"/>
        <a:buChar char="•"/>
        <a:defRPr sz="2000" kern="1200">
          <a:solidFill>
            <a:schemeClr val="tx1"/>
          </a:solidFill>
          <a:latin typeface="Arial" pitchFamily="34" charset="0"/>
          <a:ea typeface="+mn-ea"/>
          <a:cs typeface="Arial" pitchFamily="34" charset="0"/>
        </a:defRPr>
      </a:lvl1pPr>
      <a:lvl2pPr marL="742950" indent="-285750" algn="l" defTabSz="914400" rtl="0" eaLnBrk="1" latinLnBrk="0" hangingPunct="1">
        <a:spcBef>
          <a:spcPct val="20000"/>
        </a:spcBef>
        <a:buFont typeface="Arial" pitchFamily="34" charset="0"/>
        <a:buChar char="–"/>
        <a:defRPr sz="1800" kern="1200">
          <a:solidFill>
            <a:schemeClr val="tx1"/>
          </a:solidFill>
          <a:latin typeface="Arial" pitchFamily="34" charset="0"/>
          <a:ea typeface="+mn-ea"/>
          <a:cs typeface="Arial" pitchFamily="34" charset="0"/>
        </a:defRPr>
      </a:lvl2pPr>
      <a:lvl3pPr marL="1143000" indent="-228600" algn="l" defTabSz="914400" rtl="0" eaLnBrk="1" latinLnBrk="0" hangingPunct="1">
        <a:spcBef>
          <a:spcPct val="20000"/>
        </a:spcBef>
        <a:buFont typeface="Arial" pitchFamily="34" charset="0"/>
        <a:buChar char="•"/>
        <a:defRPr sz="1600" kern="1200">
          <a:solidFill>
            <a:schemeClr val="tx1"/>
          </a:solidFill>
          <a:latin typeface="Arial" pitchFamily="34" charset="0"/>
          <a:ea typeface="+mn-ea"/>
          <a:cs typeface="Arial" pitchFamily="34" charset="0"/>
        </a:defRPr>
      </a:lvl3pPr>
      <a:lvl4pPr marL="1600200" indent="-228600" algn="l" defTabSz="914400" rtl="0" eaLnBrk="1" latinLnBrk="0" hangingPunct="1">
        <a:spcBef>
          <a:spcPct val="20000"/>
        </a:spcBef>
        <a:buFont typeface="Arial" pitchFamily="34" charset="0"/>
        <a:buChar char="–"/>
        <a:defRPr sz="1400" kern="1200">
          <a:solidFill>
            <a:schemeClr val="tx1"/>
          </a:solidFill>
          <a:latin typeface="Arial" pitchFamily="34" charset="0"/>
          <a:ea typeface="+mn-ea"/>
          <a:cs typeface="Arial" pitchFamily="34" charset="0"/>
        </a:defRPr>
      </a:lvl4pPr>
      <a:lvl5pPr marL="2057400" indent="-228600" algn="l" defTabSz="914400" rtl="0" eaLnBrk="1" latinLnBrk="0" hangingPunct="1">
        <a:spcBef>
          <a:spcPct val="20000"/>
        </a:spcBef>
        <a:buFont typeface="Arial" pitchFamily="34" charset="0"/>
        <a:buChar char="»"/>
        <a:defRPr sz="1200" kern="1200">
          <a:solidFill>
            <a:schemeClr val="tx1"/>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Revelation</a:t>
            </a:r>
            <a:endParaRPr lang="en-US" dirty="0"/>
          </a:p>
        </p:txBody>
      </p:sp>
      <p:sp>
        <p:nvSpPr>
          <p:cNvPr id="3" name="Subtitle 2"/>
          <p:cNvSpPr>
            <a:spLocks noGrp="1"/>
          </p:cNvSpPr>
          <p:nvPr>
            <p:ph type="subTitle" idx="1"/>
          </p:nvPr>
        </p:nvSpPr>
        <p:spPr/>
        <p:txBody>
          <a:bodyPr/>
          <a:lstStyle/>
          <a:p>
            <a:r>
              <a:rPr lang="en-US" dirty="0" smtClean="0"/>
              <a:t>Jesus </a:t>
            </a:r>
            <a:r>
              <a:rPr lang="en-US" smtClean="0"/>
              <a:t>Christ Course</a:t>
            </a:r>
            <a:endParaRPr lang="en-US" dirty="0"/>
          </a:p>
        </p:txBody>
      </p:sp>
      <p:sp>
        <p:nvSpPr>
          <p:cNvPr id="4" name="Text Box 6"/>
          <p:cNvSpPr txBox="1">
            <a:spLocks noChangeArrowheads="1"/>
          </p:cNvSpPr>
          <p:nvPr/>
        </p:nvSpPr>
        <p:spPr bwMode="auto">
          <a:xfrm>
            <a:off x="7658100" y="6019800"/>
            <a:ext cx="1524000" cy="214313"/>
          </a:xfrm>
          <a:prstGeom prst="rect">
            <a:avLst/>
          </a:prstGeom>
          <a:noFill/>
          <a:ln w="9525">
            <a:noFill/>
            <a:miter lim="800000"/>
            <a:headEnd/>
            <a:tailEnd/>
          </a:ln>
        </p:spPr>
        <p:txBody>
          <a:bodyPr>
            <a:spAutoFit/>
          </a:bodyPr>
          <a:lstStyle/>
          <a:p>
            <a:r>
              <a:rPr lang="en-US" sz="800" dirty="0">
                <a:solidFill>
                  <a:schemeClr val="bg1">
                    <a:lumMod val="65000"/>
                  </a:schemeClr>
                </a:solidFill>
              </a:rPr>
              <a:t>Document #: </a:t>
            </a:r>
            <a:r>
              <a:rPr lang="en-US" sz="800" dirty="0" smtClean="0">
                <a:solidFill>
                  <a:schemeClr val="bg1">
                    <a:lumMod val="65000"/>
                  </a:schemeClr>
                </a:solidFill>
              </a:rPr>
              <a:t>TX001170</a:t>
            </a:r>
            <a:endParaRPr lang="en-US" sz="800" dirty="0">
              <a:solidFill>
                <a:schemeClr val="bg1">
                  <a:lumMod val="65000"/>
                </a:schemeClr>
              </a:solidFill>
            </a:endParaRPr>
          </a:p>
        </p:txBody>
      </p:sp>
    </p:spTree>
  </p:cSld>
  <p:clrMapOvr>
    <a:masterClrMapping/>
  </p:clrMapOvr>
  <p:transition>
    <p:fad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sz="quarter" idx="12"/>
          </p:nvPr>
        </p:nvSpPr>
        <p:spPr>
          <a:xfrm>
            <a:off x="914400" y="1600200"/>
            <a:ext cx="7315200" cy="2438400"/>
          </a:xfrm>
        </p:spPr>
        <p:txBody>
          <a:bodyPr>
            <a:normAutofit/>
          </a:bodyPr>
          <a:lstStyle/>
          <a:p>
            <a:pPr>
              <a:spcBef>
                <a:spcPts val="600"/>
              </a:spcBef>
            </a:pPr>
            <a:r>
              <a:rPr lang="en-US" dirty="0"/>
              <a:t>The other day my mom gave me a huge hug when I came home from school after a bad day. I realized that my mom is the best and that I learn about God’s love for me because of her love for me. I was discovering God in my daily life.</a:t>
            </a:r>
          </a:p>
        </p:txBody>
      </p:sp>
      <p:sp>
        <p:nvSpPr>
          <p:cNvPr id="7" name="Text Placeholder 5"/>
          <p:cNvSpPr txBox="1">
            <a:spLocks/>
          </p:cNvSpPr>
          <p:nvPr/>
        </p:nvSpPr>
        <p:spPr>
          <a:xfrm>
            <a:off x="1752600" y="3962400"/>
            <a:ext cx="5943600" cy="1447800"/>
          </a:xfrm>
          <a:prstGeom prst="rect">
            <a:avLst/>
          </a:prstGeom>
        </p:spPr>
        <p:txBody>
          <a:bodyPr vert="horz" lIns="91440" tIns="45720" rIns="91440" bIns="45720" rtlCol="0">
            <a:normAutofit/>
          </a:bodyPr>
          <a:lstStyle/>
          <a:p>
            <a:pPr marL="457200" marR="0" lvl="0" indent="-457200" algn="ctr" defTabSz="914400" rtl="0" eaLnBrk="1" fontAlgn="auto" latinLnBrk="0" hangingPunct="1">
              <a:lnSpc>
                <a:spcPct val="100000"/>
              </a:lnSpc>
              <a:spcBef>
                <a:spcPct val="20000"/>
              </a:spcBef>
              <a:spcAft>
                <a:spcPts val="0"/>
              </a:spcAft>
              <a:buClrTx/>
              <a:buSzTx/>
              <a:buFont typeface="Arial" pitchFamily="34" charset="0"/>
              <a:buNone/>
              <a:tabLst/>
              <a:defRPr/>
            </a:pPr>
            <a:r>
              <a:rPr kumimoji="0" lang="en-US" sz="2800" b="1" i="0" u="none" strike="noStrike" kern="1200" cap="none" spc="0" normalizeH="0" baseline="0" noProof="0"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uLnTx/>
                <a:uFillTx/>
                <a:latin typeface="Arial" pitchFamily="34" charset="0"/>
                <a:ea typeface="+mn-ea"/>
                <a:cs typeface="Arial" pitchFamily="34" charset="0"/>
              </a:rPr>
              <a:t>True or False?</a:t>
            </a:r>
          </a:p>
          <a:p>
            <a:pPr marL="457200" marR="0" lvl="0" indent="-457200" algn="ctr" defTabSz="914400" rtl="0" eaLnBrk="1" fontAlgn="auto" latinLnBrk="0" hangingPunct="1">
              <a:lnSpc>
                <a:spcPct val="100000"/>
              </a:lnSpc>
              <a:spcBef>
                <a:spcPct val="20000"/>
              </a:spcBef>
              <a:spcAft>
                <a:spcPts val="0"/>
              </a:spcAft>
              <a:buClrTx/>
              <a:buSzTx/>
              <a:buFont typeface="Arial" pitchFamily="34" charset="0"/>
              <a:buAutoNum type="arabicPeriod"/>
              <a:tabLst/>
              <a:defRPr/>
            </a:pPr>
            <a:endParaRPr kumimoji="0" lang="en-US" sz="2800" b="0" i="0" u="none" strike="noStrike" kern="1200" cap="none" spc="0" normalizeH="0" baseline="0" noProof="0" dirty="0">
              <a:ln>
                <a:noFill/>
              </a:ln>
              <a:solidFill>
                <a:schemeClr val="tx1"/>
              </a:solidFill>
              <a:effectLst/>
              <a:uLnTx/>
              <a:uFillTx/>
              <a:latin typeface="Arial" pitchFamily="34" charset="0"/>
              <a:ea typeface="+mn-ea"/>
              <a:cs typeface="Arial" pitchFamily="34" charset="0"/>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fade">
                                      <p:cBhvr>
                                        <p:cTn id="7" dur="500"/>
                                        <p:tgtEl>
                                          <p:spTgt spid="7">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sz="quarter" idx="12"/>
          </p:nvPr>
        </p:nvSpPr>
        <p:spPr>
          <a:xfrm>
            <a:off x="914400" y="1600200"/>
            <a:ext cx="7315200" cy="2438400"/>
          </a:xfrm>
        </p:spPr>
        <p:txBody>
          <a:bodyPr>
            <a:normAutofit lnSpcReduction="10000"/>
          </a:bodyPr>
          <a:lstStyle/>
          <a:p>
            <a:pPr>
              <a:lnSpc>
                <a:spcPct val="110000"/>
              </a:lnSpc>
              <a:spcBef>
                <a:spcPts val="600"/>
              </a:spcBef>
            </a:pPr>
            <a:r>
              <a:rPr lang="en-US" dirty="0"/>
              <a:t>I arrived at Mass early recently and noticed an elderly woman, who had trouble moving, clutching a rosary in her hand while mumbling the prayer. I was impressed by her faith and resolved to at least say a decade of the rosary. I was discovering God through the human intellect.</a:t>
            </a:r>
          </a:p>
        </p:txBody>
      </p:sp>
      <p:sp>
        <p:nvSpPr>
          <p:cNvPr id="5" name="Text Placeholder 5"/>
          <p:cNvSpPr>
            <a:spLocks noGrp="1"/>
          </p:cNvSpPr>
          <p:nvPr>
            <p:ph type="body" sz="quarter" idx="13"/>
          </p:nvPr>
        </p:nvSpPr>
        <p:spPr>
          <a:xfrm>
            <a:off x="1752600" y="4267200"/>
            <a:ext cx="5943600" cy="1447800"/>
          </a:xfrm>
        </p:spPr>
        <p:txBody>
          <a:bodyPr>
            <a:normAutofit/>
          </a:bodyPr>
          <a:lstStyle/>
          <a:p>
            <a:pPr algn="ctr">
              <a:buNone/>
            </a:pPr>
            <a:r>
              <a:rPr lang="en-US" sz="28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True or False?</a:t>
            </a:r>
          </a:p>
          <a:p>
            <a:pPr algn="ctr"/>
            <a:endParaRPr lang="en-US" sz="2800" dirty="0"/>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500"/>
                                        <p:tgtEl>
                                          <p:spTgt spid="5">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2895600"/>
            <a:ext cx="8229600" cy="533400"/>
          </a:xfrm>
        </p:spPr>
        <p:txBody>
          <a:bodyPr>
            <a:noAutofit/>
          </a:bodyPr>
          <a:lstStyle/>
          <a:p>
            <a:r>
              <a:rPr lang="en-US" sz="4400" dirty="0" smtClean="0">
                <a:ln w="1905"/>
                <a:gradFill>
                  <a:gsLst>
                    <a:gs pos="0">
                      <a:srgbClr val="C00000"/>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What are examples of ways you have discovered God?</a:t>
            </a:r>
            <a:endParaRPr lang="en-US" sz="4400" dirty="0">
              <a:ln w="1905"/>
              <a:gradFill>
                <a:gsLst>
                  <a:gs pos="0">
                    <a:srgbClr val="C00000"/>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endParaRPr>
          </a:p>
        </p:txBody>
      </p:sp>
    </p:spTree>
  </p:cSld>
  <p:clrMapOvr>
    <a:masterClrMapping/>
  </p:clrMapOvr>
  <p:transition>
    <p:fad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dirty="0" smtClean="0"/>
              <a:t>How We Come to Know Others: </a:t>
            </a:r>
            <a:endParaRPr lang="en-US" dirty="0"/>
          </a:p>
        </p:txBody>
      </p:sp>
      <p:sp>
        <p:nvSpPr>
          <p:cNvPr id="8" name="Content Placeholder 7"/>
          <p:cNvSpPr>
            <a:spLocks noGrp="1"/>
          </p:cNvSpPr>
          <p:nvPr>
            <p:ph idx="1"/>
          </p:nvPr>
        </p:nvSpPr>
        <p:spPr>
          <a:xfrm>
            <a:off x="1371600" y="2286001"/>
            <a:ext cx="4191000" cy="3276600"/>
          </a:xfrm>
        </p:spPr>
        <p:txBody>
          <a:bodyPr/>
          <a:lstStyle/>
          <a:p>
            <a:r>
              <a:rPr lang="en-US" dirty="0" smtClean="0"/>
              <a:t>Call to mind your best friend.</a:t>
            </a:r>
          </a:p>
          <a:p>
            <a:r>
              <a:rPr lang="en-US" dirty="0" smtClean="0"/>
              <a:t>How did you first meet your </a:t>
            </a:r>
            <a:br>
              <a:rPr lang="en-US" dirty="0" smtClean="0"/>
            </a:br>
            <a:r>
              <a:rPr lang="en-US" dirty="0" smtClean="0"/>
              <a:t>best friend?</a:t>
            </a:r>
          </a:p>
          <a:p>
            <a:r>
              <a:rPr lang="en-US" dirty="0" smtClean="0"/>
              <a:t>Were you drawn to your </a:t>
            </a:r>
            <a:br>
              <a:rPr lang="en-US" dirty="0" smtClean="0"/>
            </a:br>
            <a:r>
              <a:rPr lang="en-US" dirty="0" smtClean="0"/>
              <a:t>friend by what others told </a:t>
            </a:r>
            <a:br>
              <a:rPr lang="en-US" dirty="0" smtClean="0"/>
            </a:br>
            <a:r>
              <a:rPr lang="en-US" dirty="0" smtClean="0"/>
              <a:t>you about him or her or </a:t>
            </a:r>
            <a:br>
              <a:rPr lang="en-US" dirty="0" smtClean="0"/>
            </a:br>
            <a:r>
              <a:rPr lang="en-US" dirty="0" smtClean="0"/>
              <a:t>by what you discovered </a:t>
            </a:r>
            <a:br>
              <a:rPr lang="en-US" dirty="0" smtClean="0"/>
            </a:br>
            <a:r>
              <a:rPr lang="en-US" dirty="0" smtClean="0"/>
              <a:t>about him or her as you</a:t>
            </a:r>
            <a:br>
              <a:rPr lang="en-US" dirty="0" smtClean="0"/>
            </a:br>
            <a:r>
              <a:rPr lang="en-US" dirty="0" smtClean="0"/>
              <a:t>got to know that person?</a:t>
            </a:r>
          </a:p>
          <a:p>
            <a:endParaRPr lang="en-US" dirty="0"/>
          </a:p>
        </p:txBody>
      </p:sp>
      <p:sp>
        <p:nvSpPr>
          <p:cNvPr id="9" name="Text Placeholder 8"/>
          <p:cNvSpPr>
            <a:spLocks noGrp="1"/>
          </p:cNvSpPr>
          <p:nvPr>
            <p:ph type="body" sz="quarter" idx="12"/>
          </p:nvPr>
        </p:nvSpPr>
        <p:spPr/>
        <p:txBody>
          <a:bodyPr/>
          <a:lstStyle/>
          <a:p>
            <a:r>
              <a:rPr lang="en-US" dirty="0" smtClean="0"/>
              <a:t>A Conversation Starter </a:t>
            </a:r>
            <a:endParaRPr lang="en-US" dirty="0"/>
          </a:p>
        </p:txBody>
      </p:sp>
      <p:pic>
        <p:nvPicPr>
          <p:cNvPr id="5" name="Picture 4" descr="teenconversation-shutterstock_55795018.jpg"/>
          <p:cNvPicPr>
            <a:picLocks noChangeAspect="1"/>
          </p:cNvPicPr>
          <p:nvPr/>
        </p:nvPicPr>
        <p:blipFill>
          <a:blip r:embed="rId3" cstate="print"/>
          <a:stretch>
            <a:fillRect/>
          </a:stretch>
        </p:blipFill>
        <p:spPr>
          <a:xfrm rot="337337">
            <a:off x="4906159" y="2958360"/>
            <a:ext cx="3904322" cy="2608087"/>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
        <p:nvSpPr>
          <p:cNvPr id="6" name="TextBox 5"/>
          <p:cNvSpPr txBox="1"/>
          <p:nvPr/>
        </p:nvSpPr>
        <p:spPr bwMode="auto">
          <a:xfrm rot="305514">
            <a:off x="6329857" y="5536789"/>
            <a:ext cx="1143000" cy="169277"/>
          </a:xfrm>
          <a:prstGeom prst="rect">
            <a:avLst/>
          </a:prstGeom>
          <a:noFill/>
          <a:ln w="9525">
            <a:noFill/>
            <a:miter lim="800000"/>
            <a:headEnd/>
            <a:tailEnd/>
          </a:ln>
        </p:spPr>
        <p:txBody>
          <a:bodyPr wrap="square" rtlCol="0">
            <a:spAutoFit/>
          </a:bodyPr>
          <a:lstStyle/>
          <a:p>
            <a:r>
              <a:rPr lang="en-US" sz="500" dirty="0" smtClean="0"/>
              <a:t>© </a:t>
            </a:r>
            <a:r>
              <a:rPr lang="en-US" sz="500" dirty="0" err="1" smtClean="0"/>
              <a:t>shutterstock</a:t>
            </a:r>
            <a:r>
              <a:rPr lang="en-US" sz="500" dirty="0" smtClean="0"/>
              <a:t> /  Dmitriy </a:t>
            </a:r>
            <a:r>
              <a:rPr lang="en-US" sz="500" dirty="0" err="1" smtClean="0"/>
              <a:t>Shironosov</a:t>
            </a:r>
            <a:r>
              <a:rPr lang="en-US" sz="500" dirty="0" smtClean="0"/>
              <a:t> </a:t>
            </a:r>
            <a:endParaRPr lang="en-US" sz="500" dirty="0">
              <a:solidFill>
                <a:schemeClr val="bg1">
                  <a:lumMod val="65000"/>
                </a:schemeClr>
              </a:solidFill>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animEffect transition="in" filter="fade">
                                      <p:cBhvr>
                                        <p:cTn id="7" dur="500"/>
                                        <p:tgtEl>
                                          <p:spTgt spid="8">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8">
                                            <p:txEl>
                                              <p:pRg st="1" end="1"/>
                                            </p:txEl>
                                          </p:spTgt>
                                        </p:tgtEl>
                                        <p:attrNameLst>
                                          <p:attrName>style.visibility</p:attrName>
                                        </p:attrNameLst>
                                      </p:cBhvr>
                                      <p:to>
                                        <p:strVal val="visible"/>
                                      </p:to>
                                    </p:set>
                                    <p:animEffect transition="in" filter="fade">
                                      <p:cBhvr>
                                        <p:cTn id="12" dur="500"/>
                                        <p:tgtEl>
                                          <p:spTgt spid="8">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8">
                                            <p:txEl>
                                              <p:pRg st="2" end="2"/>
                                            </p:txEl>
                                          </p:spTgt>
                                        </p:tgtEl>
                                        <p:attrNameLst>
                                          <p:attrName>style.visibility</p:attrName>
                                        </p:attrNameLst>
                                      </p:cBhvr>
                                      <p:to>
                                        <p:strVal val="visible"/>
                                      </p:to>
                                    </p:set>
                                    <p:animEffect transition="in" filter="fade">
                                      <p:cBhvr>
                                        <p:cTn id="17" dur="500"/>
                                        <p:tgtEl>
                                          <p:spTgt spid="8">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How We Can Discover God </a:t>
            </a:r>
            <a:endParaRPr lang="en-US" dirty="0"/>
          </a:p>
        </p:txBody>
      </p:sp>
      <p:sp>
        <p:nvSpPr>
          <p:cNvPr id="3" name="Content Placeholder 2"/>
          <p:cNvSpPr>
            <a:spLocks noGrp="1"/>
          </p:cNvSpPr>
          <p:nvPr>
            <p:ph idx="1"/>
          </p:nvPr>
        </p:nvSpPr>
        <p:spPr/>
        <p:txBody>
          <a:bodyPr/>
          <a:lstStyle/>
          <a:p>
            <a:pPr>
              <a:buNone/>
            </a:pPr>
            <a:r>
              <a:rPr lang="en-US" dirty="0" smtClean="0"/>
              <a:t>There are several ways people come to a knowledge of God.</a:t>
            </a:r>
          </a:p>
          <a:p>
            <a:pPr>
              <a:buNone/>
            </a:pPr>
            <a:endParaRPr lang="en-US" dirty="0" smtClean="0"/>
          </a:p>
          <a:p>
            <a:r>
              <a:rPr lang="en-US" dirty="0" smtClean="0"/>
              <a:t>Many of these ways involve a deep, personal experience with God.</a:t>
            </a:r>
          </a:p>
          <a:p>
            <a:r>
              <a:rPr lang="en-US" dirty="0" smtClean="0"/>
              <a:t>A person can come to discover God through prayer, through the Scriptures, and through various lived experiences in a community of faith.</a:t>
            </a:r>
          </a:p>
          <a:p>
            <a:r>
              <a:rPr lang="en-US" dirty="0" smtClean="0"/>
              <a:t>One can also discover God through the use of intellect, through daily life and observation of the natural world, and through the faith of others.</a:t>
            </a:r>
          </a:p>
          <a:p>
            <a:endParaRPr lang="en-US" dirty="0"/>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fade">
                                      <p:cBhvr>
                                        <p:cTn id="17" dur="5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fade">
                                      <p:cBhvr>
                                        <p:cTn id="22"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Discovering God Through the Human Intellect </a:t>
            </a:r>
            <a:endParaRPr lang="en-US" dirty="0"/>
          </a:p>
        </p:txBody>
      </p:sp>
      <p:sp>
        <p:nvSpPr>
          <p:cNvPr id="3" name="Content Placeholder 2"/>
          <p:cNvSpPr>
            <a:spLocks noGrp="1"/>
          </p:cNvSpPr>
          <p:nvPr>
            <p:ph idx="1"/>
          </p:nvPr>
        </p:nvSpPr>
        <p:spPr>
          <a:xfrm>
            <a:off x="1066800" y="1828800"/>
            <a:ext cx="4343400" cy="4724400"/>
          </a:xfrm>
        </p:spPr>
        <p:txBody>
          <a:bodyPr>
            <a:normAutofit/>
          </a:bodyPr>
          <a:lstStyle/>
          <a:p>
            <a:r>
              <a:rPr lang="en-US" sz="1800" dirty="0"/>
              <a:t>Saint Thomas Aquinas and Saint Anselm gave proofs for the existence of God that appeal to our intellect.</a:t>
            </a:r>
          </a:p>
          <a:p>
            <a:r>
              <a:rPr lang="en-US" sz="1800" dirty="0"/>
              <a:t>We discover God through our human intellect when our reasoning leads us to acknowledge God as Creator and by having a sense of awe at his work in creation.</a:t>
            </a:r>
          </a:p>
          <a:p>
            <a:r>
              <a:rPr lang="en-US" sz="1800" dirty="0"/>
              <a:t>The proof of God’s existence through </a:t>
            </a:r>
            <a:r>
              <a:rPr lang="en-US" sz="1800" i="1" dirty="0"/>
              <a:t>order</a:t>
            </a:r>
            <a:r>
              <a:rPr lang="en-US" sz="1800" dirty="0"/>
              <a:t> tells us that the human intellect can lead a person to realize that order in the universe implies a design and that a design implies a designer, thus discovering God’s presence.</a:t>
            </a:r>
          </a:p>
        </p:txBody>
      </p:sp>
      <p:pic>
        <p:nvPicPr>
          <p:cNvPr id="4" name="Picture 3" descr="thinkingman-wikimedia.jpg"/>
          <p:cNvPicPr>
            <a:picLocks noChangeAspect="1"/>
          </p:cNvPicPr>
          <p:nvPr/>
        </p:nvPicPr>
        <p:blipFill>
          <a:blip r:embed="rId3" cstate="print"/>
          <a:stretch>
            <a:fillRect/>
          </a:stretch>
        </p:blipFill>
        <p:spPr>
          <a:xfrm>
            <a:off x="5638800" y="1905000"/>
            <a:ext cx="3028950" cy="4038600"/>
          </a:xfrm>
          <a:prstGeom prst="rect">
            <a:avLst/>
          </a:prstGeom>
          <a:ln>
            <a:noFill/>
          </a:ln>
          <a:effectLst>
            <a:outerShdw blurRad="190500" algn="tl" rotWithShape="0">
              <a:srgbClr val="000000">
                <a:alpha val="70000"/>
              </a:srgbClr>
            </a:outerShdw>
          </a:effectLst>
        </p:spPr>
      </p:pic>
      <p:sp>
        <p:nvSpPr>
          <p:cNvPr id="5" name="TextBox 4"/>
          <p:cNvSpPr txBox="1"/>
          <p:nvPr/>
        </p:nvSpPr>
        <p:spPr bwMode="auto">
          <a:xfrm>
            <a:off x="7543800" y="5926723"/>
            <a:ext cx="1143000" cy="169277"/>
          </a:xfrm>
          <a:prstGeom prst="rect">
            <a:avLst/>
          </a:prstGeom>
          <a:noFill/>
          <a:ln w="9525">
            <a:noFill/>
            <a:miter lim="800000"/>
            <a:headEnd/>
            <a:tailEnd/>
          </a:ln>
        </p:spPr>
        <p:txBody>
          <a:bodyPr wrap="square" rtlCol="0">
            <a:spAutoFit/>
          </a:bodyPr>
          <a:lstStyle/>
          <a:p>
            <a:r>
              <a:rPr lang="en-US" sz="500" dirty="0" smtClean="0"/>
              <a:t>Image in public domain</a:t>
            </a:r>
            <a:endParaRPr lang="en-US" sz="500" dirty="0">
              <a:solidFill>
                <a:schemeClr val="bg1">
                  <a:lumMod val="65000"/>
                </a:schemeClr>
              </a:solidFill>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1143000"/>
            <a:ext cx="8229600" cy="914400"/>
          </a:xfrm>
        </p:spPr>
        <p:txBody>
          <a:bodyPr>
            <a:normAutofit fontScale="90000"/>
          </a:bodyPr>
          <a:lstStyle/>
          <a:p>
            <a:r>
              <a:rPr lang="en-US" dirty="0" smtClean="0">
                <a:solidFill>
                  <a:srgbClr val="C00000"/>
                </a:solidFill>
              </a:rPr>
              <a:t>Discovering God in Our Daily Lives or </a:t>
            </a:r>
            <a:br>
              <a:rPr lang="en-US" dirty="0" smtClean="0">
                <a:solidFill>
                  <a:srgbClr val="C00000"/>
                </a:solidFill>
              </a:rPr>
            </a:br>
            <a:r>
              <a:rPr lang="en-US" dirty="0" smtClean="0">
                <a:solidFill>
                  <a:srgbClr val="C00000"/>
                </a:solidFill>
              </a:rPr>
              <a:t>in the Natural World </a:t>
            </a:r>
            <a:endParaRPr lang="en-US" dirty="0">
              <a:solidFill>
                <a:srgbClr val="C00000"/>
              </a:solidFill>
            </a:endParaRPr>
          </a:p>
        </p:txBody>
      </p:sp>
      <p:sp>
        <p:nvSpPr>
          <p:cNvPr id="3" name="Content Placeholder 2"/>
          <p:cNvSpPr>
            <a:spLocks noGrp="1"/>
          </p:cNvSpPr>
          <p:nvPr>
            <p:ph idx="1"/>
          </p:nvPr>
        </p:nvSpPr>
        <p:spPr>
          <a:xfrm>
            <a:off x="1371600" y="2057400"/>
            <a:ext cx="7315200" cy="4068763"/>
          </a:xfrm>
        </p:spPr>
        <p:txBody>
          <a:bodyPr/>
          <a:lstStyle/>
          <a:p>
            <a:r>
              <a:rPr lang="en-US" dirty="0" smtClean="0"/>
              <a:t>God can be discovered in the </a:t>
            </a:r>
            <a:br>
              <a:rPr lang="en-US" dirty="0" smtClean="0"/>
            </a:br>
            <a:r>
              <a:rPr lang="en-US" dirty="0" smtClean="0"/>
              <a:t>ordinary events of our daily </a:t>
            </a:r>
            <a:br>
              <a:rPr lang="en-US" dirty="0" smtClean="0"/>
            </a:br>
            <a:r>
              <a:rPr lang="en-US" dirty="0" smtClean="0"/>
              <a:t>lives.</a:t>
            </a:r>
          </a:p>
          <a:p>
            <a:r>
              <a:rPr lang="en-US" dirty="0" smtClean="0"/>
              <a:t>His presence is discernable </a:t>
            </a:r>
            <a:br>
              <a:rPr lang="en-US" dirty="0" smtClean="0"/>
            </a:br>
            <a:r>
              <a:rPr lang="en-US" dirty="0" smtClean="0"/>
              <a:t>in a kind word, a kind action, </a:t>
            </a:r>
            <a:br>
              <a:rPr lang="en-US" dirty="0" smtClean="0"/>
            </a:br>
            <a:r>
              <a:rPr lang="en-US" dirty="0" smtClean="0"/>
              <a:t>or a holy thought or desire.</a:t>
            </a:r>
          </a:p>
          <a:p>
            <a:r>
              <a:rPr lang="en-US" dirty="0" smtClean="0"/>
              <a:t>Many discover God through </a:t>
            </a:r>
            <a:br>
              <a:rPr lang="en-US" dirty="0" smtClean="0"/>
            </a:br>
            <a:r>
              <a:rPr lang="en-US" dirty="0" smtClean="0"/>
              <a:t>his creation, when they see a beautiful sunrise, gaze across the ocean, take a walk along the beach, or observe the beauty of a ladybug perched on a finger.</a:t>
            </a:r>
          </a:p>
          <a:p>
            <a:r>
              <a:rPr lang="en-US" dirty="0" smtClean="0"/>
              <a:t>Saint Francis of Assisi was able to see God’s beauty in all his creatures.</a:t>
            </a:r>
          </a:p>
          <a:p>
            <a:endParaRPr lang="en-US" dirty="0"/>
          </a:p>
        </p:txBody>
      </p:sp>
      <p:pic>
        <p:nvPicPr>
          <p:cNvPr id="4" name="Picture 3" descr="rosegarden-wikimedia.jpg"/>
          <p:cNvPicPr>
            <a:picLocks noChangeAspect="1"/>
          </p:cNvPicPr>
          <p:nvPr/>
        </p:nvPicPr>
        <p:blipFill>
          <a:blip r:embed="rId3" cstate="print"/>
          <a:stretch>
            <a:fillRect/>
          </a:stretch>
        </p:blipFill>
        <p:spPr>
          <a:xfrm>
            <a:off x="5181600" y="1828800"/>
            <a:ext cx="3657600" cy="2441448"/>
          </a:xfrm>
          <a:prstGeom prst="roundRect">
            <a:avLst>
              <a:gd name="adj" fmla="val 16667"/>
            </a:avLst>
          </a:prstGeom>
          <a:ln>
            <a:no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p:spPr>
      </p:pic>
      <p:sp>
        <p:nvSpPr>
          <p:cNvPr id="5" name="TextBox 4"/>
          <p:cNvSpPr txBox="1"/>
          <p:nvPr/>
        </p:nvSpPr>
        <p:spPr bwMode="auto">
          <a:xfrm rot="16200000">
            <a:off x="8305802" y="3001461"/>
            <a:ext cx="1143000" cy="169277"/>
          </a:xfrm>
          <a:prstGeom prst="rect">
            <a:avLst/>
          </a:prstGeom>
          <a:noFill/>
          <a:ln w="9525">
            <a:noFill/>
            <a:miter lim="800000"/>
            <a:headEnd/>
            <a:tailEnd/>
          </a:ln>
        </p:spPr>
        <p:txBody>
          <a:bodyPr wrap="square" rtlCol="0">
            <a:spAutoFit/>
          </a:bodyPr>
          <a:lstStyle/>
          <a:p>
            <a:r>
              <a:rPr lang="en-US" sz="500" dirty="0" smtClean="0"/>
              <a:t>Image in public domain</a:t>
            </a:r>
            <a:endParaRPr lang="en-US" sz="500" dirty="0">
              <a:solidFill>
                <a:schemeClr val="bg1">
                  <a:lumMod val="65000"/>
                </a:schemeClr>
              </a:solidFill>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fade">
                                      <p:cBhvr>
                                        <p:cTn id="17" dur="5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fade">
                                      <p:cBhvr>
                                        <p:cTn id="22" dur="500"/>
                                        <p:tgtEl>
                                          <p:spTgt spid="3">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Effect transition="in" filter="fade">
                                      <p:cBhvr>
                                        <p:cTn id="27"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Discovering God Through the Faith of Others</a:t>
            </a:r>
            <a:endParaRPr lang="en-US" dirty="0"/>
          </a:p>
        </p:txBody>
      </p:sp>
      <p:sp>
        <p:nvSpPr>
          <p:cNvPr id="3" name="Content Placeholder 2"/>
          <p:cNvSpPr>
            <a:spLocks noGrp="1"/>
          </p:cNvSpPr>
          <p:nvPr>
            <p:ph idx="1"/>
          </p:nvPr>
        </p:nvSpPr>
        <p:spPr>
          <a:xfrm>
            <a:off x="1371600" y="1752600"/>
            <a:ext cx="7467600" cy="4373563"/>
          </a:xfrm>
        </p:spPr>
        <p:txBody>
          <a:bodyPr/>
          <a:lstStyle/>
          <a:p>
            <a:r>
              <a:rPr lang="en-US" sz="1800" dirty="0" smtClean="0"/>
              <a:t>Some people discover God when they see others live out their faith.</a:t>
            </a:r>
          </a:p>
          <a:p>
            <a:r>
              <a:rPr lang="en-US" sz="1800" dirty="0" smtClean="0"/>
              <a:t>A quotation attributed to Saint Francis of Assisi states: “Preach the Gospel at all times. When necessary, use words.”</a:t>
            </a:r>
          </a:p>
          <a:p>
            <a:r>
              <a:rPr lang="en-US" sz="1800" dirty="0" smtClean="0"/>
              <a:t>People have been moved by seeing the devotion and love with which people receive Holy Communion.</a:t>
            </a:r>
          </a:p>
          <a:p>
            <a:r>
              <a:rPr lang="en-US" sz="1800" dirty="0" smtClean="0"/>
              <a:t>People are moved by seeing the social action taken by others who are on fire for their faith.</a:t>
            </a:r>
          </a:p>
          <a:p>
            <a:pPr>
              <a:buNone/>
            </a:pPr>
            <a:endParaRPr lang="en-US" dirty="0"/>
          </a:p>
        </p:txBody>
      </p:sp>
      <p:pic>
        <p:nvPicPr>
          <p:cNvPr id="4" name="Picture 3" descr="rosary-blogs.reuters.com"/>
          <p:cNvPicPr>
            <a:picLocks noChangeAspect="1"/>
          </p:cNvPicPr>
          <p:nvPr/>
        </p:nvPicPr>
        <p:blipFill>
          <a:blip r:embed="rId3" cstate="print"/>
          <a:stretch>
            <a:fillRect/>
          </a:stretch>
        </p:blipFill>
        <p:spPr>
          <a:xfrm>
            <a:off x="2174685" y="3657600"/>
            <a:ext cx="4378515" cy="2969181"/>
          </a:xfrm>
          <a:prstGeom prst="roundRect">
            <a:avLst>
              <a:gd name="adj" fmla="val 16667"/>
            </a:avLst>
          </a:prstGeom>
          <a:ln>
            <a:noFill/>
          </a:ln>
          <a:effectLst>
            <a:outerShdw blurRad="152400" dist="12000" dir="900000" sy="98000" kx="110000" ky="200000" algn="tl" rotWithShape="0">
              <a:srgbClr val="000000">
                <a:alpha val="30000"/>
              </a:srgbClr>
            </a:outerShdw>
          </a:effectLst>
          <a:scene3d>
            <a:camera prst="perspectiveRelaxed">
              <a:rot lat="19800000" lon="1200000" rev="20820000"/>
            </a:camera>
            <a:lightRig rig="threePt" dir="t"/>
          </a:scene3d>
          <a:sp3d contourW="6350" prstMaterial="matte">
            <a:bevelT w="101600" h="101600"/>
            <a:contourClr>
              <a:srgbClr val="969696"/>
            </a:contourClr>
          </a:sp3d>
        </p:spPr>
      </p:pic>
      <p:sp>
        <p:nvSpPr>
          <p:cNvPr id="5" name="TextBox 4"/>
          <p:cNvSpPr txBox="1"/>
          <p:nvPr/>
        </p:nvSpPr>
        <p:spPr bwMode="auto">
          <a:xfrm rot="16668794">
            <a:off x="6067045" y="4912663"/>
            <a:ext cx="1143000" cy="169277"/>
          </a:xfrm>
          <a:prstGeom prst="rect">
            <a:avLst/>
          </a:prstGeom>
          <a:noFill/>
          <a:ln w="9525">
            <a:noFill/>
            <a:miter lim="800000"/>
            <a:headEnd/>
            <a:tailEnd/>
          </a:ln>
        </p:spPr>
        <p:txBody>
          <a:bodyPr wrap="square" rtlCol="0">
            <a:spAutoFit/>
          </a:bodyPr>
          <a:lstStyle/>
          <a:p>
            <a:r>
              <a:rPr lang="en-US" sz="500" dirty="0" smtClean="0"/>
              <a:t>© blogs.reuters.com</a:t>
            </a:r>
            <a:endParaRPr lang="en-US" sz="500" dirty="0">
              <a:solidFill>
                <a:schemeClr val="bg1">
                  <a:lumMod val="65000"/>
                </a:schemeClr>
              </a:solidFill>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Review </a:t>
            </a:r>
            <a:endParaRPr lang="en-US" dirty="0"/>
          </a:p>
        </p:txBody>
      </p:sp>
      <p:sp>
        <p:nvSpPr>
          <p:cNvPr id="3" name="Content Placeholder 2"/>
          <p:cNvSpPr>
            <a:spLocks noGrp="1"/>
          </p:cNvSpPr>
          <p:nvPr>
            <p:ph idx="1"/>
          </p:nvPr>
        </p:nvSpPr>
        <p:spPr/>
        <p:txBody>
          <a:bodyPr/>
          <a:lstStyle/>
          <a:p>
            <a:r>
              <a:rPr lang="en-US" dirty="0" smtClean="0"/>
              <a:t>In the next couple of slides, I will present scenarios.</a:t>
            </a:r>
          </a:p>
          <a:p>
            <a:r>
              <a:rPr lang="en-US" dirty="0" smtClean="0"/>
              <a:t>Each scenario will end indicating which way the person discovered God—through human intellect, through daily life or the natural world, or through the faith of others.</a:t>
            </a:r>
          </a:p>
          <a:p>
            <a:r>
              <a:rPr lang="en-US" dirty="0" smtClean="0"/>
              <a:t>After the scenario has been read, I will ask you to raise your hands to indicate if you think the given way to discover God is true or false.</a:t>
            </a:r>
          </a:p>
          <a:p>
            <a:endParaRPr lang="en-US" dirty="0"/>
          </a:p>
        </p:txBody>
      </p:sp>
    </p:spTree>
  </p:cSld>
  <p:clrMapOvr>
    <a:masterClrMapping/>
  </p:clrMapOvr>
  <p:transition>
    <p:fad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4"/>
          <p:cNvSpPr>
            <a:spLocks noGrp="1"/>
          </p:cNvSpPr>
          <p:nvPr>
            <p:ph type="body" sz="quarter" idx="12"/>
          </p:nvPr>
        </p:nvSpPr>
        <p:spPr>
          <a:xfrm>
            <a:off x="914400" y="1600200"/>
            <a:ext cx="7315200" cy="2438400"/>
          </a:xfrm>
        </p:spPr>
        <p:txBody>
          <a:bodyPr/>
          <a:lstStyle/>
          <a:p>
            <a:pPr marL="0" indent="0">
              <a:spcBef>
                <a:spcPts val="600"/>
              </a:spcBef>
            </a:pPr>
            <a:r>
              <a:rPr lang="en-US" dirty="0"/>
              <a:t>I was thinking about God and his creation of the universe the other day, and said, “Wow!” I was discovering God through my human intellect.</a:t>
            </a:r>
          </a:p>
        </p:txBody>
      </p:sp>
      <p:sp>
        <p:nvSpPr>
          <p:cNvPr id="8" name="Text Placeholder 5"/>
          <p:cNvSpPr>
            <a:spLocks noGrp="1"/>
          </p:cNvSpPr>
          <p:nvPr>
            <p:ph type="body" sz="quarter" idx="13"/>
          </p:nvPr>
        </p:nvSpPr>
        <p:spPr>
          <a:xfrm>
            <a:off x="1752600" y="3200400"/>
            <a:ext cx="5943600" cy="1447800"/>
          </a:xfrm>
        </p:spPr>
        <p:txBody>
          <a:bodyPr>
            <a:normAutofit/>
          </a:bodyPr>
          <a:lstStyle/>
          <a:p>
            <a:pPr algn="ctr">
              <a:buNone/>
            </a:pPr>
            <a:r>
              <a:rPr lang="en-US" sz="28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True or False?</a:t>
            </a:r>
          </a:p>
          <a:p>
            <a:pPr algn="ctr"/>
            <a:endParaRPr lang="en-US" sz="2800" dirty="0"/>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animEffect transition="in" filter="fade">
                                      <p:cBhvr>
                                        <p:cTn id="7" dur="500"/>
                                        <p:tgtEl>
                                          <p:spTgt spid="8">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sz="quarter" idx="12"/>
          </p:nvPr>
        </p:nvSpPr>
        <p:spPr>
          <a:xfrm>
            <a:off x="914400" y="1600200"/>
            <a:ext cx="7315200" cy="2438400"/>
          </a:xfrm>
        </p:spPr>
        <p:txBody>
          <a:bodyPr/>
          <a:lstStyle/>
          <a:p>
            <a:pPr marL="0" indent="0">
              <a:spcBef>
                <a:spcPts val="600"/>
              </a:spcBef>
            </a:pPr>
            <a:r>
              <a:rPr lang="en-US" dirty="0" smtClean="0"/>
              <a:t>I was gardening the other day and looking at how amazing the smallest flower was. I was encountering God in the faith of others.</a:t>
            </a:r>
            <a:endParaRPr lang="en-US" dirty="0"/>
          </a:p>
        </p:txBody>
      </p:sp>
      <p:sp>
        <p:nvSpPr>
          <p:cNvPr id="7" name="Text Placeholder 5"/>
          <p:cNvSpPr>
            <a:spLocks noGrp="1"/>
          </p:cNvSpPr>
          <p:nvPr>
            <p:ph type="body" sz="quarter" idx="13"/>
          </p:nvPr>
        </p:nvSpPr>
        <p:spPr>
          <a:xfrm>
            <a:off x="1752600" y="3200400"/>
            <a:ext cx="5943600" cy="1447800"/>
          </a:xfrm>
        </p:spPr>
        <p:txBody>
          <a:bodyPr>
            <a:normAutofit/>
          </a:bodyPr>
          <a:lstStyle/>
          <a:p>
            <a:pPr algn="ctr">
              <a:buNone/>
            </a:pPr>
            <a:r>
              <a:rPr lang="en-US" sz="28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True or False?</a:t>
            </a:r>
          </a:p>
          <a:p>
            <a:pPr algn="ctr"/>
            <a:endParaRPr lang="en-US" sz="2800" dirty="0"/>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fade">
                                      <p:cBhvr>
                                        <p:cTn id="7" dur="500"/>
                                        <p:tgtEl>
                                          <p:spTgt spid="7">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p"/>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bwMode="auto">
        <a:noFill/>
        <a:ln w="9525">
          <a:noFill/>
          <a:miter lim="800000"/>
          <a:headEnd/>
          <a:tailEnd/>
        </a:ln>
      </a:spPr>
      <a:bodyPr>
        <a:spAutoFit/>
      </a:bodyPr>
      <a:lstStyle>
        <a:defPPr>
          <a:defRPr sz="800" dirty="0">
            <a:solidFill>
              <a:schemeClr val="bg1">
                <a:lumMod val="65000"/>
              </a:schemeClr>
            </a:solidFill>
          </a:defRPr>
        </a:defPPr>
      </a:lstStyle>
    </a:tx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297</TotalTime>
  <Words>972</Words>
  <Application>Microsoft Office PowerPoint</Application>
  <PresentationFormat>On-screen Show (4:3)</PresentationFormat>
  <Paragraphs>68</Paragraphs>
  <Slides>12</Slides>
  <Notes>10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12</vt:i4>
      </vt:variant>
    </vt:vector>
  </HeadingPairs>
  <TitlesOfParts>
    <vt:vector size="15" baseType="lpstr">
      <vt:lpstr>Arial</vt:lpstr>
      <vt:lpstr>Calibri</vt:lpstr>
      <vt:lpstr>Office Theme</vt:lpstr>
      <vt:lpstr>Revelation</vt:lpstr>
      <vt:lpstr>How We Come to Know Others: </vt:lpstr>
      <vt:lpstr>How We Can Discover God </vt:lpstr>
      <vt:lpstr>Discovering God Through the Human Intellect </vt:lpstr>
      <vt:lpstr>Discovering God in Our Daily Lives or  in the Natural World </vt:lpstr>
      <vt:lpstr>Discovering God Through the Faith of Others</vt:lpstr>
      <vt:lpstr>Review </vt:lpstr>
      <vt:lpstr>PowerPoint Presentation</vt:lpstr>
      <vt:lpstr>PowerPoint Presentation</vt:lpstr>
      <vt:lpstr>PowerPoint Presentation</vt:lpstr>
      <vt:lpstr>PowerPoint Presentation</vt:lpstr>
      <vt:lpstr>What are examples of ways you have discovered God?</vt:lpstr>
    </vt:vector>
  </TitlesOfParts>
  <Company>Saint Mary's Press</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Beth Martinka</dc:creator>
  <cp:lastModifiedBy>Brian Holzworth</cp:lastModifiedBy>
  <cp:revision>52</cp:revision>
  <dcterms:created xsi:type="dcterms:W3CDTF">2010-06-04T19:24:48Z</dcterms:created>
  <dcterms:modified xsi:type="dcterms:W3CDTF">2014-02-17T15:24:04Z</dcterms:modified>
</cp:coreProperties>
</file>