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3" r:id="rId1"/>
  </p:sldMasterIdLst>
  <p:notesMasterIdLst>
    <p:notesMasterId r:id="rId17"/>
  </p:notesMasterIdLst>
  <p:sldIdLst>
    <p:sldId id="310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tin Karr" initials="JK" lastIdx="4" clrIdx="0"/>
  <p:cmAuthor id="1" name="Susanna Seibert" initials="SS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598"/>
    <a:srgbClr val="C30027"/>
    <a:srgbClr val="178D34"/>
    <a:srgbClr val="0000FF"/>
    <a:srgbClr val="008000"/>
    <a:srgbClr val="D60005"/>
    <a:srgbClr val="314BCD"/>
    <a:srgbClr val="FF0000"/>
    <a:srgbClr val="353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86425" autoAdjust="0"/>
  </p:normalViewPr>
  <p:slideViewPr>
    <p:cSldViewPr snapToGrid="0" snapToObjects="1">
      <p:cViewPr varScale="1">
        <p:scale>
          <a:sx n="119" d="100"/>
          <a:sy n="119" d="100"/>
        </p:scale>
        <p:origin x="12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DC5929-8357-4C99-A218-FA02D61B50BC}" type="datetimeFigureOut">
              <a:rPr lang="en-US"/>
              <a:pPr>
                <a:defRPr/>
              </a:pPr>
              <a:t>5/19/2015</a:t>
            </a:fld>
            <a:endParaRPr lang="en-US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835CB9-1183-4972-9987-AD6871187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4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90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0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1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1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9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6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7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8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4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8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126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" y="0"/>
            <a:ext cx="94297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6" y="4732998"/>
            <a:ext cx="1652629" cy="197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73724" y="291221"/>
            <a:ext cx="767667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sz="4200" b="1" dirty="0" smtClean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“Sexual </a:t>
            </a:r>
            <a:r>
              <a:rPr lang="en-US" sz="4200" b="1" dirty="0" smtClean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Integrity” (Part 2)</a:t>
            </a:r>
            <a:endParaRPr lang="en-US" sz="4200" b="1" dirty="0" smtClean="0">
              <a:solidFill>
                <a:srgbClr val="C300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Handbook,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481–483)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5752" y="1781359"/>
            <a:ext cx="4572000" cy="17820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We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are called to stay away from sexual immorality. Modesty can help us show respect for ourselves and others.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NewRomanPS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7028" y="5274929"/>
            <a:ext cx="15520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velusariot/www.istockphoto.com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603315_thumbnai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28" y="1781359"/>
            <a:ext cx="2791400" cy="340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46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73724" y="291221"/>
            <a:ext cx="767667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200" b="1" dirty="0" smtClean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“Sexual </a:t>
            </a:r>
            <a:r>
              <a:rPr lang="en-US" sz="4200" b="1" dirty="0" smtClean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Integrity” (Part 2)</a:t>
            </a:r>
            <a:endParaRPr lang="en-US" sz="4200" b="1" dirty="0" smtClean="0">
              <a:solidFill>
                <a:srgbClr val="C300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Handbook,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481–483)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Fornication weakens our sexual wholeness and integrity.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Masturbation challenges our call to chastity.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Pornography mocks our human dignity and distorts our sense of sexuality as a gift.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Something as basic as modesty can help us express our self-worth in our everyday lives, steering us clear of sexual immorality.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991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73724" y="291221"/>
            <a:ext cx="767667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200" b="1" dirty="0" smtClean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“Sexual </a:t>
            </a:r>
            <a:r>
              <a:rPr lang="en-US" sz="4200" b="1" dirty="0" smtClean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Integrity” (Part 2)</a:t>
            </a:r>
            <a:endParaRPr lang="en-US" sz="4200" b="1" dirty="0" smtClean="0">
              <a:solidFill>
                <a:srgbClr val="C300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Handbook,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481–483)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5796" y="3631926"/>
            <a:ext cx="57527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Grab a dictionary and find the word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modesty.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Be the first one to find a synonym for this word, and write it on the board! Ready, set, GO!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S9-shutterstock_12049797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728" y="1415537"/>
            <a:ext cx="5506234" cy="20126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89070" y="3356015"/>
            <a:ext cx="38828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KIaraDohnalova/www.shutterstock.com</a:t>
            </a:r>
            <a:endParaRPr lang="en-US" sz="70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31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73724" y="174476"/>
            <a:ext cx="767667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sz="42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Review!</a:t>
            </a:r>
            <a:endParaRPr lang="en-US" sz="4200" b="1" dirty="0" smtClean="0">
              <a:solidFill>
                <a:srgbClr val="0A55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Handbook,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478–483)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6226" y="2721273"/>
            <a:ext cx="49242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what you have learned in this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chapter.</a:t>
            </a:r>
          </a:p>
        </p:txBody>
      </p:sp>
      <p:pic>
        <p:nvPicPr>
          <p:cNvPr id="6" name="Picture 5" descr="S10-shutterstock_14361109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02" y="1404796"/>
            <a:ext cx="4018644" cy="40186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10291" y="5423440"/>
            <a:ext cx="158569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iQoncept/www.shutterstock.com 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453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73724" y="174476"/>
            <a:ext cx="767667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sz="42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Review!</a:t>
            </a:r>
            <a:endParaRPr lang="en-US" sz="4200" b="1" dirty="0" smtClean="0">
              <a:solidFill>
                <a:srgbClr val="0A55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Handbook,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478–483)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79" y="1671698"/>
            <a:ext cx="2947904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</a:pPr>
            <a:r>
              <a:rPr lang="en-US" sz="19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9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will find a name tag on your desk.</a:t>
            </a:r>
            <a:endParaRPr lang="en-US" sz="19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9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name tag, write four words that describe you. For the last word on the name tag, write </a:t>
            </a:r>
            <a:r>
              <a:rPr lang="en-US" sz="1900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Beloved. 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Wear your name tag for the rest of this class</a:t>
            </a:r>
            <a:r>
              <a:rPr lang="en-US" sz="19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19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7242" y="1670328"/>
            <a:ext cx="29479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9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Volunteer to share 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words on </a:t>
            </a:r>
            <a:r>
              <a:rPr lang="en-US" sz="19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 </a:t>
            </a:r>
            <a:r>
              <a:rPr lang="en-US" sz="19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tag.</a:t>
            </a:r>
            <a:endParaRPr lang="en-US" sz="19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takeaway: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You are beloved of God. God </a:t>
            </a: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invented </a:t>
            </a:r>
            <a:r>
              <a:rPr lang="en-US" sz="1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love. God </a:t>
            </a: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invented sexuality. God loves you, and he wants you to use your sexuality in the best way possible, to bring you happiness and not sorrow and disappointment.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6866" y="4959696"/>
            <a:ext cx="141256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romrf/www.shutterstock.com</a:t>
            </a:r>
            <a:endParaRPr lang="en-US" sz="70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11-shutterstock_15521912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520" y="2270765"/>
            <a:ext cx="3145722" cy="25965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0317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73724" y="174476"/>
            <a:ext cx="767667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sz="42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Review!</a:t>
            </a:r>
            <a:endParaRPr lang="en-US" sz="4200" b="1" dirty="0" smtClean="0">
              <a:solidFill>
                <a:srgbClr val="0A55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Handbook,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478–483)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12789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Sexuality is about more than sexual relationships; it is a gift from God.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God created sexual relationships to express a loving union between husband 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wife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and to bring new life into the world.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We are called to stay away from sexual immorality. Modesty helps us show respect for ourselves and others.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47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063314" y="619496"/>
            <a:ext cx="7513867" cy="1197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 Morality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9818" y="1642221"/>
            <a:ext cx="75507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6600" b="1" dirty="0" smtClean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Justice</a:t>
            </a:r>
            <a:endParaRPr lang="en-US" sz="6600" b="1" dirty="0">
              <a:solidFill>
                <a:srgbClr val="C3002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727" y="3935752"/>
            <a:ext cx="8011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178D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44</a:t>
            </a:r>
          </a:p>
          <a:p>
            <a:pPr algn="ctr"/>
            <a:r>
              <a:rPr lang="en-US" sz="3600" dirty="0" smtClean="0">
                <a:solidFill>
                  <a:srgbClr val="178D34"/>
                </a:solidFill>
                <a:latin typeface="Arial"/>
                <a:cs typeface="Arial"/>
              </a:rPr>
              <a:t>Respecting Sexuality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022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62227"/>
            <a:ext cx="9263269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3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Respecting Sexuality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2655" y="1885796"/>
            <a:ext cx="4773315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In the first half of chapter 44, 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you will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consider what it means to respect 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yourself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and 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others. The Handbook offers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information on the strong temptations 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you face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from the media, 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peers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, and society in general as 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you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seek to live in sexual wholeness (that is, chastity). 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The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lessons encourage 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you to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view 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yourselves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and one 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another not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as objects but as valuable gifts from God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NewRomanPS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86818" y="5063398"/>
            <a:ext cx="153439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Curioso/www.shutterstock.com 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3-shutterstock_1297467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891" y="1970953"/>
            <a:ext cx="3909921" cy="297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88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99560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and “The Sixth Commandment: Sexuality Is a Gift”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Handbook,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pages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478–481)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7423" y="2750164"/>
            <a:ext cx="4572000" cy="13572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Sexuality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is about more than sexual relationships. It is a gift from God.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NewRomanPSMT"/>
            </a:endParaRPr>
          </a:p>
        </p:txBody>
      </p:sp>
      <p:pic>
        <p:nvPicPr>
          <p:cNvPr id="6" name="Picture 5" descr="S4-shutterstock_149010596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86" y="2010974"/>
            <a:ext cx="3175859" cy="3175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5079423" y="5187147"/>
            <a:ext cx="364719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freesoulproduction/www.shutterstock.com 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99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99560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and “The Sixth Commandment: Sexuality Is a Gift”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Handbook,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pages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478–481)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6-iStock_000037593074_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547" y="3579397"/>
            <a:ext cx="3273768" cy="21817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9144" y="2265464"/>
            <a:ext cx="67243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Activity: “A Chaste Person Acrostic Poem”</a:t>
            </a:r>
          </a:p>
          <a:p>
            <a:pPr marL="457200" indent="-457200">
              <a:buAutoNum type="arabicPeriod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Write the phrase </a:t>
            </a:r>
            <a:r>
              <a:rPr lang="en-U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“A </a:t>
            </a:r>
            <a:r>
              <a:rPr lang="en-U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CHASTE </a:t>
            </a:r>
            <a:r>
              <a:rPr lang="en-U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PERSON”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down the left side of your paper.</a:t>
            </a:r>
          </a:p>
          <a:p>
            <a:pPr marL="457200" indent="-457200">
              <a:buAutoNum type="arabicPeriod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Using the letters in this phrase, create an acrostic poem describing qualities of a chaste person.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1526" y="5402059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baydavn0211/www.istockphoto.com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676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99560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and “The Sixth Commandment: Sexuality Is a Gift”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Handbook,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pages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478–481)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15827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world constantly uses the gift of sexuality in a nonsacred manner.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God created men and women, body and soul, to complement each other as male and female and to create new life.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God calls us to be honest and healthy by respecting the gift of our sexuality and the sexuality of others.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86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73724" y="291221"/>
            <a:ext cx="767667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sz="4200" b="1" dirty="0" smtClean="0">
                <a:solidFill>
                  <a:srgbClr val="178D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“Sexual </a:t>
            </a:r>
            <a:r>
              <a:rPr lang="en-US" sz="4200" b="1" dirty="0" smtClean="0">
                <a:solidFill>
                  <a:srgbClr val="178D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Integrity” (Part 1)</a:t>
            </a:r>
            <a:endParaRPr lang="en-US" sz="4200" b="1" dirty="0" smtClean="0">
              <a:solidFill>
                <a:srgbClr val="178D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Handbook,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481–483)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45753" y="2321110"/>
            <a:ext cx="4572000" cy="220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God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created sexual relationships to express a loving union between husband and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wife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and to bring new life into the world.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NewRomanPS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5396" y="5328680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tmcphotos/www.shutterstock.com 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5-shutterstock_14793269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6" y="1551359"/>
            <a:ext cx="2520951" cy="377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43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73724" y="291221"/>
            <a:ext cx="767667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sz="4200" b="1" dirty="0" smtClean="0">
                <a:solidFill>
                  <a:srgbClr val="178D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“Sexual </a:t>
            </a:r>
            <a:r>
              <a:rPr lang="en-US" sz="4200" b="1" dirty="0" smtClean="0">
                <a:solidFill>
                  <a:srgbClr val="178D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Integrity” (Part 1)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Handbook,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481–483)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God created sexual relationships for two purposes: to make new life and to express a loving union between a husband and a wife.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There are obstacles to sexual integrity: lust, fornication, masturbation, and pornography. These are the obstacles that hold our minds hostage, cloud our thinking, and eventually poison our spirits.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Sexuality should never be treated casually. Sex is not just about our bodies. We are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people in both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body and spirit, and our feelings depend on our thoughts.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718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73724" y="291221"/>
            <a:ext cx="767667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sz="4200" b="1" dirty="0" smtClean="0">
                <a:solidFill>
                  <a:srgbClr val="178D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“Sexual </a:t>
            </a:r>
            <a:r>
              <a:rPr lang="en-US" sz="4200" b="1" dirty="0" smtClean="0">
                <a:solidFill>
                  <a:srgbClr val="178D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Integrity” (Part 1)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Handbook,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481–483)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4107" y="1434221"/>
            <a:ext cx="7255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Quick Quiz!!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1278" y="3285093"/>
            <a:ext cx="364261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two reasons God created sexual relationships?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7-shutterstock_15759473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29" y="2163609"/>
            <a:ext cx="3325431" cy="3352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845637" y="5228177"/>
            <a:ext cx="148951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file404/www.shutterstock.com 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0590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Jeopardy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$100 Question from H1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$100 Answer from H1&amp;quot;&quot;/&gt;&lt;property id=&quot;20307&quot; value=&quot;283&quot;/&gt;&lt;/object&gt;&lt;object type=&quot;3&quot; unique_id=&quot;10007&quot;&gt;&lt;property id=&quot;20148&quot; value=&quot;5&quot;/&gt;&lt;property id=&quot;20300&quot; value=&quot;Slide 4 - &amp;quot;$200 Question from H1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$200 Answer from H1&amp;quot;&quot;/&gt;&lt;property id=&quot;20307&quot; value=&quot;284&quot;/&gt;&lt;/object&gt;&lt;object type=&quot;3&quot; unique_id=&quot;10009&quot;&gt;&lt;property id=&quot;20148&quot; value=&quot;5&quot;/&gt;&lt;property id=&quot;20300&quot; value=&quot;Slide 6 - &amp;quot;$300 Question from H1&amp;quot;&quot;/&gt;&lt;property id=&quot;20307&quot; value=&quot;259&quot;/&gt;&lt;/object&gt;&lt;object type=&quot;3&quot; unique_id=&quot;10010&quot;&gt;&lt;property id=&quot;20148&quot; value=&quot;5&quot;/&gt;&lt;property id=&quot;20300&quot; value=&quot;Slide 7 - &amp;quot;$300 Answer from H1&amp;quot;&quot;/&gt;&lt;property id=&quot;20307&quot; value=&quot;285&quot;/&gt;&lt;/object&gt;&lt;object type=&quot;3&quot; unique_id=&quot;10011&quot;&gt;&lt;property id=&quot;20148&quot; value=&quot;5&quot;/&gt;&lt;property id=&quot;20300&quot; value=&quot;Slide 8 - &amp;quot;$400 Question from H1&amp;quot;&quot;/&gt;&lt;property id=&quot;20307&quot; value=&quot;260&quot;/&gt;&lt;/object&gt;&lt;object type=&quot;3&quot; unique_id=&quot;10012&quot;&gt;&lt;property id=&quot;20148&quot; value=&quot;5&quot;/&gt;&lt;property id=&quot;20300&quot; value=&quot;Slide 9 - &amp;quot;$400 Answer from H1&amp;quot;&quot;/&gt;&lt;property id=&quot;20307&quot; value=&quot;286&quot;/&gt;&lt;/object&gt;&lt;object type=&quot;3&quot; unique_id=&quot;10013&quot;&gt;&lt;property id=&quot;20148&quot; value=&quot;5&quot;/&gt;&lt;property id=&quot;20300&quot; value=&quot;Slide 10 - &amp;quot;$500 Question from H1&amp;quot;&quot;/&gt;&lt;property id=&quot;20307&quot; value=&quot;261&quot;/&gt;&lt;/object&gt;&lt;object type=&quot;3&quot; unique_id=&quot;10014&quot;&gt;&lt;property id=&quot;20148&quot; value=&quot;5&quot;/&gt;&lt;property id=&quot;20300&quot; value=&quot;Slide 11 - &amp;quot;$500 Answer from H1&amp;quot;&quot;/&gt;&lt;property id=&quot;20307&quot; value=&quot;287&quot;/&gt;&lt;/object&gt;&lt;object type=&quot;3&quot; unique_id=&quot;10015&quot;&gt;&lt;property id=&quot;20148&quot; value=&quot;5&quot;/&gt;&lt;property id=&quot;20300&quot; value=&quot;Slide 12 - &amp;quot;$100 Question from H2&amp;quot;&quot;/&gt;&lt;property id=&quot;20307&quot; value=&quot;262&quot;/&gt;&lt;/object&gt;&lt;object type=&quot;3&quot; unique_id=&quot;10016&quot;&gt;&lt;property id=&quot;20148&quot; value=&quot;5&quot;/&gt;&lt;property id=&quot;20300&quot; value=&quot;Slide 13 - &amp;quot;$100 Answer from H2&amp;quot;&quot;/&gt;&lt;property id=&quot;20307&quot; value=&quot;288&quot;/&gt;&lt;/object&gt;&lt;object type=&quot;3&quot; unique_id=&quot;10017&quot;&gt;&lt;property id=&quot;20148&quot; value=&quot;5&quot;/&gt;&lt;property id=&quot;20300&quot; value=&quot;Slide 14 - &amp;quot;$200 Question from H2&amp;quot;&quot;/&gt;&lt;property id=&quot;20307&quot; value=&quot;263&quot;/&gt;&lt;/object&gt;&lt;object type=&quot;3&quot; unique_id=&quot;10018&quot;&gt;&lt;property id=&quot;20148&quot; value=&quot;5&quot;/&gt;&lt;property id=&quot;20300&quot; value=&quot;Slide 15 - &amp;quot;$200 Answer from H2&amp;quot;&quot;/&gt;&lt;property id=&quot;20307&quot; value=&quot;289&quot;/&gt;&lt;/object&gt;&lt;object type=&quot;3&quot; unique_id=&quot;10019&quot;&gt;&lt;property id=&quot;20148&quot; value=&quot;5&quot;/&gt;&lt;property id=&quot;20300&quot; value=&quot;Slide 16 - &amp;quot;$300 Question from H2&amp;quot;&quot;/&gt;&lt;property id=&quot;20307&quot; value=&quot;264&quot;/&gt;&lt;/object&gt;&lt;object type=&quot;3&quot; unique_id=&quot;10020&quot;&gt;&lt;property id=&quot;20148&quot; value=&quot;5&quot;/&gt;&lt;property id=&quot;20300&quot; value=&quot;Slide 17 - &amp;quot;$300 Answer from H2&amp;quot;&quot;/&gt;&lt;property id=&quot;20307&quot; value=&quot;290&quot;/&gt;&lt;/object&gt;&lt;object type=&quot;3&quot; unique_id=&quot;10021&quot;&gt;&lt;property id=&quot;20148&quot; value=&quot;5&quot;/&gt;&lt;property id=&quot;20300&quot; value=&quot;Slide 18 - &amp;quot;$400 Question from H2&amp;quot;&quot;/&gt;&lt;property id=&quot;20307&quot; value=&quot;265&quot;/&gt;&lt;/object&gt;&lt;object type=&quot;3&quot; unique_id=&quot;10022&quot;&gt;&lt;property id=&quot;20148&quot; value=&quot;5&quot;/&gt;&lt;property id=&quot;20300&quot; value=&quot;Slide 19 - &amp;quot;$400 Answer from H2&amp;quot;&quot;/&gt;&lt;property id=&quot;20307&quot; value=&quot;291&quot;/&gt;&lt;/object&gt;&lt;object type=&quot;3&quot; unique_id=&quot;10023&quot;&gt;&lt;property id=&quot;20148&quot; value=&quot;5&quot;/&gt;&lt;property id=&quot;20300&quot; value=&quot;Slide 20 - &amp;quot;$500 Question from H2&amp;quot;&quot;/&gt;&lt;property id=&quot;20307&quot; value=&quot;266&quot;/&gt;&lt;/object&gt;&lt;object type=&quot;3&quot; unique_id=&quot;10024&quot;&gt;&lt;property id=&quot;20148&quot; value=&quot;5&quot;/&gt;&lt;property id=&quot;20300&quot; value=&quot;Slide 21 - &amp;quot;$500 Answer from H2&amp;quot;&quot;/&gt;&lt;property id=&quot;20307&quot; value=&quot;292&quot;/&gt;&lt;/object&gt;&lt;object type=&quot;3&quot; unique_id=&quot;10025&quot;&gt;&lt;property id=&quot;20148&quot; value=&quot;5&quot;/&gt;&lt;property id=&quot;20300&quot; value=&quot;Slide 22 - &amp;quot;$100 Question from H3&amp;quot;&quot;/&gt;&lt;property id=&quot;20307&quot; value=&quot;267&quot;/&gt;&lt;/object&gt;&lt;object type=&quot;3&quot; unique_id=&quot;10026&quot;&gt;&lt;property id=&quot;20148&quot; value=&quot;5&quot;/&gt;&lt;property id=&quot;20300&quot; value=&quot;Slide 23 - &amp;quot;$100 Answer from H3&amp;quot;&quot;/&gt;&lt;property id=&quot;20307&quot; value=&quot;293&quot;/&gt;&lt;/object&gt;&lt;object type=&quot;3&quot; unique_id=&quot;10027&quot;&gt;&lt;property id=&quot;20148&quot; value=&quot;5&quot;/&gt;&lt;property id=&quot;20300&quot; value=&quot;Slide 24 - &amp;quot;$200 Question from H3&amp;quot;&quot;/&gt;&lt;property id=&quot;20307&quot; value=&quot;268&quot;/&gt;&lt;/object&gt;&lt;object type=&quot;3&quot; unique_id=&quot;10028&quot;&gt;&lt;property id=&quot;20148&quot; value=&quot;5&quot;/&gt;&lt;property id=&quot;20300&quot; value=&quot;Slide 25 - &amp;quot;$200 Answer from H3&amp;quot;&quot;/&gt;&lt;property id=&quot;20307&quot; value=&quot;294&quot;/&gt;&lt;/object&gt;&lt;object type=&quot;3&quot; unique_id=&quot;10029&quot;&gt;&lt;property id=&quot;20148&quot; value=&quot;5&quot;/&gt;&lt;property id=&quot;20300&quot; value=&quot;Slide 26 - &amp;quot;$300 Question from H3&amp;quot;&quot;/&gt;&lt;property id=&quot;20307&quot; value=&quot;269&quot;/&gt;&lt;/object&gt;&lt;object type=&quot;3&quot; unique_id=&quot;10030&quot;&gt;&lt;property id=&quot;20148&quot; value=&quot;5&quot;/&gt;&lt;property id=&quot;20300&quot; value=&quot;Slide 27 - &amp;quot;$300 Answer from H3&amp;quot;&quot;/&gt;&lt;property id=&quot;20307&quot; value=&quot;295&quot;/&gt;&lt;/object&gt;&lt;object type=&quot;3&quot; unique_id=&quot;10031&quot;&gt;&lt;property id=&quot;20148&quot; value=&quot;5&quot;/&gt;&lt;property id=&quot;20300&quot; value=&quot;Slide 28 - &amp;quot;$400 Question from H3&amp;quot;&quot;/&gt;&lt;property id=&quot;20307&quot; value=&quot;270&quot;/&gt;&lt;/object&gt;&lt;object type=&quot;3&quot; unique_id=&quot;10032&quot;&gt;&lt;property id=&quot;20148&quot; value=&quot;5&quot;/&gt;&lt;property id=&quot;20300&quot; value=&quot;Slide 29 - &amp;quot;$400 Answer from H3&amp;quot;&quot;/&gt;&lt;property id=&quot;20307&quot; value=&quot;296&quot;/&gt;&lt;/object&gt;&lt;object type=&quot;3&quot; unique_id=&quot;10033&quot;&gt;&lt;property id=&quot;20148&quot; value=&quot;5&quot;/&gt;&lt;property id=&quot;20300&quot; value=&quot;Slide 30 - &amp;quot;$500 Question from H3&amp;quot;&quot;/&gt;&lt;property id=&quot;20307&quot; value=&quot;271&quot;/&gt;&lt;/object&gt;&lt;object type=&quot;3&quot; unique_id=&quot;10034&quot;&gt;&lt;property id=&quot;20148&quot; value=&quot;5&quot;/&gt;&lt;property id=&quot;20300&quot; value=&quot;Slide 31 - &amp;quot;$500 Answer from H3&amp;quot;&quot;/&gt;&lt;property id=&quot;20307&quot; value=&quot;297&quot;/&gt;&lt;/object&gt;&lt;object type=&quot;3&quot; unique_id=&quot;10035&quot;&gt;&lt;property id=&quot;20148&quot; value=&quot;5&quot;/&gt;&lt;property id=&quot;20300&quot; value=&quot;Slide 32 - &amp;quot;$100 Question from H4&amp;quot;&quot;/&gt;&lt;property id=&quot;20307&quot; value=&quot;272&quot;/&gt;&lt;/object&gt;&lt;object type=&quot;3&quot; unique_id=&quot;10036&quot;&gt;&lt;property id=&quot;20148&quot; value=&quot;5&quot;/&gt;&lt;property id=&quot;20300&quot; value=&quot;Slide 33 - &amp;quot;$100 Answer from H4&amp;quot;&quot;/&gt;&lt;property id=&quot;20307&quot; value=&quot;298&quot;/&gt;&lt;/object&gt;&lt;object type=&quot;3&quot; unique_id=&quot;10037&quot;&gt;&lt;property id=&quot;20148&quot; value=&quot;5&quot;/&gt;&lt;property id=&quot;20300&quot; value=&quot;Slide 34 - &amp;quot;$200 Question from H4&amp;quot;&quot;/&gt;&lt;property id=&quot;20307&quot; value=&quot;273&quot;/&gt;&lt;/object&gt;&lt;object type=&quot;3&quot; unique_id=&quot;10038&quot;&gt;&lt;property id=&quot;20148&quot; value=&quot;5&quot;/&gt;&lt;property id=&quot;20300&quot; value=&quot;Slide 35 - &amp;quot;$200 Answer from H4&amp;quot;&quot;/&gt;&lt;property id=&quot;20307&quot; value=&quot;300&quot;/&gt;&lt;/object&gt;&lt;object type=&quot;3&quot; unique_id=&quot;10039&quot;&gt;&lt;property id=&quot;20148&quot; value=&quot;5&quot;/&gt;&lt;property id=&quot;20300&quot; value=&quot;Slide 36 - &amp;quot;$300 Question from H4&amp;quot;&quot;/&gt;&lt;property id=&quot;20307&quot; value=&quot;274&quot;/&gt;&lt;/object&gt;&lt;object type=&quot;3&quot; unique_id=&quot;10040&quot;&gt;&lt;property id=&quot;20148&quot; value=&quot;5&quot;/&gt;&lt;property id=&quot;20300&quot; value=&quot;Slide 37 - &amp;quot;$300 Answer from H4&amp;quot;&quot;/&gt;&lt;property id=&quot;20307&quot; value=&quot;301&quot;/&gt;&lt;/object&gt;&lt;object type=&quot;3&quot; unique_id=&quot;10041&quot;&gt;&lt;property id=&quot;20148&quot; value=&quot;5&quot;/&gt;&lt;property id=&quot;20300&quot; value=&quot;Slide 38 - &amp;quot;$400 Question from H4&amp;quot;&quot;/&gt;&lt;property id=&quot;20307&quot; value=&quot;275&quot;/&gt;&lt;/object&gt;&lt;object type=&quot;3&quot; unique_id=&quot;10042&quot;&gt;&lt;property id=&quot;20148&quot; value=&quot;5&quot;/&gt;&lt;property id=&quot;20300&quot; value=&quot;Slide 39 - &amp;quot;$400 Answer from H4&amp;quot;&quot;/&gt;&lt;property id=&quot;20307&quot; value=&quot;302&quot;/&gt;&lt;/object&gt;&lt;object type=&quot;3&quot; unique_id=&quot;10043&quot;&gt;&lt;property id=&quot;20148&quot; value=&quot;5&quot;/&gt;&lt;property id=&quot;20300&quot; value=&quot;Slide 40 - &amp;quot;$500 Question from H4&amp;quot;&quot;/&gt;&lt;property id=&quot;20307&quot; value=&quot;276&quot;/&gt;&lt;/object&gt;&lt;object type=&quot;3&quot; unique_id=&quot;10044&quot;&gt;&lt;property id=&quot;20148&quot; value=&quot;5&quot;/&gt;&lt;property id=&quot;20300&quot; value=&quot;Slide 41 - &amp;quot;$500 Answer from H4&amp;quot;&quot;/&gt;&lt;property id=&quot;20307&quot; value=&quot;303&quot;/&gt;&lt;/object&gt;&lt;object type=&quot;3&quot; unique_id=&quot;10045&quot;&gt;&lt;property id=&quot;20148&quot; value=&quot;5&quot;/&gt;&lt;property id=&quot;20300&quot; value=&quot;Slide 42 - &amp;quot;$100 Question from H5&amp;quot;&quot;/&gt;&lt;property id=&quot;20307&quot; value=&quot;277&quot;/&gt;&lt;/object&gt;&lt;object type=&quot;3&quot; unique_id=&quot;10046&quot;&gt;&lt;property id=&quot;20148&quot; value=&quot;5&quot;/&gt;&lt;property id=&quot;20300&quot; value=&quot;Slide 43 - &amp;quot;$100 Answer from H5&amp;quot;&quot;/&gt;&lt;property id=&quot;20307&quot; value=&quot;304&quot;/&gt;&lt;/object&gt;&lt;object type=&quot;3&quot; unique_id=&quot;10047&quot;&gt;&lt;property id=&quot;20148&quot; value=&quot;5&quot;/&gt;&lt;property id=&quot;20300&quot; value=&quot;Slide 44 - &amp;quot;$200 Question from H5&amp;quot;&quot;/&gt;&lt;property id=&quot;20307&quot; value=&quot;279&quot;/&gt;&lt;/object&gt;&lt;object type=&quot;3&quot; unique_id=&quot;10048&quot;&gt;&lt;property id=&quot;20148&quot; value=&quot;5&quot;/&gt;&lt;property id=&quot;20300&quot; value=&quot;Slide 45 - &amp;quot;$200 Answer from H5&amp;quot;&quot;/&gt;&lt;property id=&quot;20307&quot; value=&quot;305&quot;/&gt;&lt;/object&gt;&lt;object type=&quot;3&quot; unique_id=&quot;10049&quot;&gt;&lt;property id=&quot;20148&quot; value=&quot;5&quot;/&gt;&lt;property id=&quot;20300&quot; value=&quot;Slide 46 - &amp;quot;$300 Question from H5&amp;quot;&quot;/&gt;&lt;property id=&quot;20307&quot; value=&quot;280&quot;/&gt;&lt;/object&gt;&lt;object type=&quot;3&quot; unique_id=&quot;10050&quot;&gt;&lt;property id=&quot;20148&quot; value=&quot;5&quot;/&gt;&lt;property id=&quot;20300&quot; value=&quot;Slide 47 - &amp;quot;$300 Answer from H5&amp;quot;&quot;/&gt;&lt;property id=&quot;20307&quot; value=&quot;306&quot;/&gt;&lt;/object&gt;&lt;object type=&quot;3&quot; unique_id=&quot;10051&quot;&gt;&lt;property id=&quot;20148&quot; value=&quot;5&quot;/&gt;&lt;property id=&quot;20300&quot; value=&quot;Slide 48 - &amp;quot;$400 Question from H5&amp;quot;&quot;/&gt;&lt;property id=&quot;20307&quot; value=&quot;281&quot;/&gt;&lt;/object&gt;&lt;object type=&quot;3&quot; unique_id=&quot;10052&quot;&gt;&lt;property id=&quot;20148&quot; value=&quot;5&quot;/&gt;&lt;property id=&quot;20300&quot; value=&quot;Slide 49 - &amp;quot;$400 Answer from H5&amp;quot;&quot;/&gt;&lt;property id=&quot;20307&quot; value=&quot;307&quot;/&gt;&lt;/object&gt;&lt;object type=&quot;3&quot; unique_id=&quot;10053&quot;&gt;&lt;property id=&quot;20148&quot; value=&quot;5&quot;/&gt;&lt;property id=&quot;20300&quot; value=&quot;Slide 50 - &amp;quot;$500 Question from H5&amp;quot;&quot;/&gt;&lt;property id=&quot;20307&quot; value=&quot;282&quot;/&gt;&lt;/object&gt;&lt;object type=&quot;3&quot; unique_id=&quot;10054&quot;&gt;&lt;property id=&quot;20148&quot; value=&quot;5&quot;/&gt;&lt;property id=&quot;20300&quot; value=&quot;Slide 51 - &amp;quot;$500 Answer from H5&amp;quot;&quot;/&gt;&lt;property id=&quot;20307&quot; value=&quot;308&quot;/&gt;&lt;/object&gt;&lt;/object&gt;&lt;/object&gt;&lt;/database&gt;"/>
</p:tagLst>
</file>

<file path=ppt/theme/theme1.xml><?xml version="1.0" encoding="utf-8"?>
<a:theme xmlns:a="http://schemas.openxmlformats.org/drawingml/2006/main" name="Corp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Catholic Quiz Show-template ver 1-1</Template>
  <TotalTime>2729</TotalTime>
  <Words>793</Words>
  <Application>Microsoft Office PowerPoint</Application>
  <PresentationFormat>On-screen Show (4:3)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TimesNewRomanPSMT</vt:lpstr>
      <vt:lpstr>CorpPowerpoint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Singer-Towns</dc:creator>
  <cp:lastModifiedBy>Brooke Saron</cp:lastModifiedBy>
  <cp:revision>171</cp:revision>
  <dcterms:created xsi:type="dcterms:W3CDTF">2012-11-07T17:11:11Z</dcterms:created>
  <dcterms:modified xsi:type="dcterms:W3CDTF">2015-05-19T18:09:07Z</dcterms:modified>
</cp:coreProperties>
</file>