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257" r:id="rId3"/>
    <p:sldId id="258" r:id="rId4"/>
    <p:sldId id="260" r:id="rId5"/>
    <p:sldId id="261" r:id="rId6"/>
    <p:sldId id="262" r:id="rId7"/>
    <p:sldId id="263" r:id="rId8"/>
    <p:sldId id="265" r:id="rId9"/>
    <p:sldId id="264" r:id="rId10"/>
    <p:sldId id="266" r:id="rId11"/>
    <p:sldId id="268"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382" autoAdjust="0"/>
    <p:restoredTop sz="79211" autoAdjust="0"/>
  </p:normalViewPr>
  <p:slideViewPr>
    <p:cSldViewPr>
      <p:cViewPr varScale="1">
        <p:scale>
          <a:sx n="48" d="100"/>
          <a:sy n="48" d="100"/>
        </p:scale>
        <p:origin x="60" y="34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08E87CD-753A-4432-A5A0-345B525B2419}" type="datetimeFigureOut">
              <a:rPr lang="en-US" smtClean="0"/>
              <a:pPr/>
              <a:t>2/17/2014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FC37201-C18E-4D28-ADB7-B52FD9073094}" type="slidenum">
              <a:rPr lang="en-US" smtClean="0"/>
              <a:pPr/>
              <a:t>‹#›</a:t>
            </a:fld>
            <a:endParaRPr lang="en-US"/>
          </a:p>
        </p:txBody>
      </p:sp>
    </p:spTree>
    <p:extLst>
      <p:ext uri="{BB962C8B-B14F-4D97-AF65-F5344CB8AC3E}">
        <p14:creationId xmlns:p14="http://schemas.microsoft.com/office/powerpoint/2010/main" val="25758889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i="1" kern="1200" dirty="0" smtClean="0">
                <a:solidFill>
                  <a:schemeClr val="tx1"/>
                </a:solidFill>
                <a:latin typeface="+mn-lt"/>
                <a:ea typeface="+mn-ea"/>
                <a:cs typeface="+mn-cs"/>
              </a:rPr>
              <a:t>Notes:</a:t>
            </a:r>
            <a:r>
              <a:rPr lang="en-US" sz="1200" kern="1200" dirty="0" smtClean="0">
                <a:solidFill>
                  <a:schemeClr val="tx1"/>
                </a:solidFill>
                <a:latin typeface="+mn-lt"/>
                <a:ea typeface="+mn-ea"/>
                <a:cs typeface="+mn-cs"/>
              </a:rPr>
              <a:t>  Pause after each question to allow the students to give an initial response.</a:t>
            </a:r>
          </a:p>
          <a:p>
            <a:endParaRPr lang="en-US" dirty="0"/>
          </a:p>
        </p:txBody>
      </p:sp>
      <p:sp>
        <p:nvSpPr>
          <p:cNvPr id="4" name="Slide Number Placeholder 3"/>
          <p:cNvSpPr>
            <a:spLocks noGrp="1"/>
          </p:cNvSpPr>
          <p:nvPr>
            <p:ph type="sldNum" sz="quarter" idx="10"/>
          </p:nvPr>
        </p:nvSpPr>
        <p:spPr/>
        <p:txBody>
          <a:bodyPr/>
          <a:lstStyle/>
          <a:p>
            <a:fld id="{4FC37201-C18E-4D28-ADB7-B52FD9073094}" type="slidenum">
              <a:rPr lang="en-US" smtClean="0"/>
              <a:pPr/>
              <a:t>2</a:t>
            </a:fld>
            <a:endParaRPr lang="en-US"/>
          </a:p>
        </p:txBody>
      </p:sp>
    </p:spTree>
    <p:extLst>
      <p:ext uri="{BB962C8B-B14F-4D97-AF65-F5344CB8AC3E}">
        <p14:creationId xmlns:p14="http://schemas.microsoft.com/office/powerpoint/2010/main" val="279959569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1" dirty="0"/>
          </a:p>
        </p:txBody>
      </p:sp>
      <p:sp>
        <p:nvSpPr>
          <p:cNvPr id="4" name="Slide Number Placeholder 3"/>
          <p:cNvSpPr>
            <a:spLocks noGrp="1"/>
          </p:cNvSpPr>
          <p:nvPr>
            <p:ph type="sldNum" sz="quarter" idx="10"/>
          </p:nvPr>
        </p:nvSpPr>
        <p:spPr/>
        <p:txBody>
          <a:bodyPr/>
          <a:lstStyle/>
          <a:p>
            <a:fld id="{4FC37201-C18E-4D28-ADB7-B52FD9073094}" type="slidenum">
              <a:rPr lang="en-US" smtClean="0"/>
              <a:pPr/>
              <a:t>11</a:t>
            </a:fld>
            <a:endParaRPr lang="en-US"/>
          </a:p>
        </p:txBody>
      </p:sp>
    </p:spTree>
    <p:extLst>
      <p:ext uri="{BB962C8B-B14F-4D97-AF65-F5344CB8AC3E}">
        <p14:creationId xmlns:p14="http://schemas.microsoft.com/office/powerpoint/2010/main" val="188504700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i="1" kern="1200" dirty="0" smtClean="0">
                <a:solidFill>
                  <a:schemeClr val="tx1"/>
                </a:solidFill>
                <a:latin typeface="+mn-lt"/>
                <a:ea typeface="+mn-ea"/>
                <a:cs typeface="+mn-cs"/>
              </a:rPr>
              <a:t>Notes:</a:t>
            </a:r>
            <a:r>
              <a:rPr lang="en-US" sz="1200" kern="1200" dirty="0" smtClean="0">
                <a:solidFill>
                  <a:schemeClr val="tx1"/>
                </a:solidFill>
                <a:latin typeface="+mn-lt"/>
                <a:ea typeface="+mn-ea"/>
                <a:cs typeface="+mn-cs"/>
              </a:rPr>
              <a:t>  Use this slide to conduct a concluding discussion. Bring in each bullet one at a time, and invite the students to reflect. Alternately, you may wish to have the students reflect on one or more questions in their journals. Close the reflection by asking if anyone wants to share anything, or conclude with a simple prayer.</a:t>
            </a:r>
          </a:p>
          <a:p>
            <a:endParaRPr lang="en-US" dirty="0"/>
          </a:p>
        </p:txBody>
      </p:sp>
      <p:sp>
        <p:nvSpPr>
          <p:cNvPr id="4" name="Slide Number Placeholder 3"/>
          <p:cNvSpPr>
            <a:spLocks noGrp="1"/>
          </p:cNvSpPr>
          <p:nvPr>
            <p:ph type="sldNum" sz="quarter" idx="10"/>
          </p:nvPr>
        </p:nvSpPr>
        <p:spPr/>
        <p:txBody>
          <a:bodyPr/>
          <a:lstStyle/>
          <a:p>
            <a:fld id="{4FC37201-C18E-4D28-ADB7-B52FD9073094}" type="slidenum">
              <a:rPr lang="en-US" smtClean="0"/>
              <a:pPr/>
              <a:t>12</a:t>
            </a:fld>
            <a:endParaRPr lang="en-US"/>
          </a:p>
        </p:txBody>
      </p:sp>
    </p:spTree>
    <p:extLst>
      <p:ext uri="{BB962C8B-B14F-4D97-AF65-F5344CB8AC3E}">
        <p14:creationId xmlns:p14="http://schemas.microsoft.com/office/powerpoint/2010/main" val="10817747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i="1" kern="1200" dirty="0" smtClean="0">
                <a:solidFill>
                  <a:schemeClr val="tx1"/>
                </a:solidFill>
                <a:latin typeface="+mn-lt"/>
                <a:ea typeface="+mn-ea"/>
                <a:cs typeface="+mn-cs"/>
              </a:rPr>
              <a:t>Notes:</a:t>
            </a:r>
            <a:r>
              <a:rPr lang="en-US" sz="1200" kern="1200" dirty="0" smtClean="0">
                <a:solidFill>
                  <a:schemeClr val="tx1"/>
                </a:solidFill>
                <a:latin typeface="+mn-lt"/>
                <a:ea typeface="+mn-ea"/>
                <a:cs typeface="+mn-cs"/>
              </a:rPr>
              <a:t>  Show slide long enough so the students can look at and reflect on what they observe. Click to bring in question. Allow time for the students to identify and discuss characteristics they consider specifically human.</a:t>
            </a:r>
          </a:p>
          <a:p>
            <a:endParaRPr lang="en-US" dirty="0" smtClean="0"/>
          </a:p>
        </p:txBody>
      </p:sp>
      <p:sp>
        <p:nvSpPr>
          <p:cNvPr id="4" name="Slide Number Placeholder 3"/>
          <p:cNvSpPr>
            <a:spLocks noGrp="1"/>
          </p:cNvSpPr>
          <p:nvPr>
            <p:ph type="sldNum" sz="quarter" idx="10"/>
          </p:nvPr>
        </p:nvSpPr>
        <p:spPr/>
        <p:txBody>
          <a:bodyPr/>
          <a:lstStyle/>
          <a:p>
            <a:fld id="{4FC37201-C18E-4D28-ADB7-B52FD9073094}" type="slidenum">
              <a:rPr lang="en-US" smtClean="0"/>
              <a:pPr/>
              <a:t>3</a:t>
            </a:fld>
            <a:endParaRPr lang="en-US"/>
          </a:p>
        </p:txBody>
      </p:sp>
    </p:spTree>
    <p:extLst>
      <p:ext uri="{BB962C8B-B14F-4D97-AF65-F5344CB8AC3E}">
        <p14:creationId xmlns:p14="http://schemas.microsoft.com/office/powerpoint/2010/main" val="595390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i="1" kern="1200" dirty="0" smtClean="0">
                <a:solidFill>
                  <a:schemeClr val="tx1"/>
                </a:solidFill>
                <a:latin typeface="+mn-lt"/>
                <a:ea typeface="+mn-ea"/>
                <a:cs typeface="+mn-cs"/>
              </a:rPr>
              <a:t>Notes:</a:t>
            </a:r>
            <a:r>
              <a:rPr lang="en-US" sz="1200" kern="1200" dirty="0" smtClean="0">
                <a:solidFill>
                  <a:schemeClr val="tx1"/>
                </a:solidFill>
                <a:latin typeface="+mn-lt"/>
                <a:ea typeface="+mn-ea"/>
                <a:cs typeface="+mn-cs"/>
              </a:rPr>
              <a:t>  Student responses will vary and may include the following: “After all, I’m only human.” “I’m not perfect.” “Mistakes are natural.” “It’s hard to always do the right thing.”</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Discuss responses in light of the characteristics identified with the previous slide. End the discussion of this slide with the observation that we learn about what it means to be human from many different people.</a:t>
            </a:r>
          </a:p>
          <a:p>
            <a:endParaRPr lang="en-US" dirty="0"/>
          </a:p>
        </p:txBody>
      </p:sp>
      <p:sp>
        <p:nvSpPr>
          <p:cNvPr id="4" name="Slide Number Placeholder 3"/>
          <p:cNvSpPr>
            <a:spLocks noGrp="1"/>
          </p:cNvSpPr>
          <p:nvPr>
            <p:ph type="sldNum" sz="quarter" idx="10"/>
          </p:nvPr>
        </p:nvSpPr>
        <p:spPr/>
        <p:txBody>
          <a:bodyPr/>
          <a:lstStyle/>
          <a:p>
            <a:fld id="{4FC37201-C18E-4D28-ADB7-B52FD9073094}" type="slidenum">
              <a:rPr lang="en-US" smtClean="0"/>
              <a:pPr/>
              <a:t>4</a:t>
            </a:fld>
            <a:endParaRPr lang="en-US"/>
          </a:p>
        </p:txBody>
      </p:sp>
    </p:spTree>
    <p:extLst>
      <p:ext uri="{BB962C8B-B14F-4D97-AF65-F5344CB8AC3E}">
        <p14:creationId xmlns:p14="http://schemas.microsoft.com/office/powerpoint/2010/main" val="4626707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i="1" kern="1200" dirty="0" smtClean="0">
                <a:solidFill>
                  <a:schemeClr val="tx1"/>
                </a:solidFill>
                <a:latin typeface="+mn-lt"/>
                <a:ea typeface="+mn-ea"/>
                <a:cs typeface="+mn-cs"/>
              </a:rPr>
              <a:t>Notes:</a:t>
            </a:r>
            <a:r>
              <a:rPr lang="en-US" sz="1200" kern="1200" dirty="0" smtClean="0">
                <a:solidFill>
                  <a:schemeClr val="tx1"/>
                </a:solidFill>
                <a:latin typeface="+mn-lt"/>
                <a:ea typeface="+mn-ea"/>
                <a:cs typeface="+mn-cs"/>
              </a:rPr>
              <a:t>  Allow for student reflection and response after each bullet.</a:t>
            </a:r>
          </a:p>
          <a:p>
            <a:endParaRPr lang="en-US" dirty="0"/>
          </a:p>
        </p:txBody>
      </p:sp>
      <p:sp>
        <p:nvSpPr>
          <p:cNvPr id="4" name="Slide Number Placeholder 3"/>
          <p:cNvSpPr>
            <a:spLocks noGrp="1"/>
          </p:cNvSpPr>
          <p:nvPr>
            <p:ph type="sldNum" sz="quarter" idx="10"/>
          </p:nvPr>
        </p:nvSpPr>
        <p:spPr/>
        <p:txBody>
          <a:bodyPr/>
          <a:lstStyle/>
          <a:p>
            <a:fld id="{4FC37201-C18E-4D28-ADB7-B52FD9073094}" type="slidenum">
              <a:rPr lang="en-US" smtClean="0"/>
              <a:pPr/>
              <a:t>5</a:t>
            </a:fld>
            <a:endParaRPr lang="en-US"/>
          </a:p>
        </p:txBody>
      </p:sp>
    </p:spTree>
    <p:extLst>
      <p:ext uri="{BB962C8B-B14F-4D97-AF65-F5344CB8AC3E}">
        <p14:creationId xmlns:p14="http://schemas.microsoft.com/office/powerpoint/2010/main" val="17631234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FC37201-C18E-4D28-ADB7-B52FD9073094}" type="slidenum">
              <a:rPr lang="en-US" smtClean="0"/>
              <a:pPr/>
              <a:t>6</a:t>
            </a:fld>
            <a:endParaRPr lang="en-US"/>
          </a:p>
        </p:txBody>
      </p:sp>
    </p:spTree>
    <p:extLst>
      <p:ext uri="{BB962C8B-B14F-4D97-AF65-F5344CB8AC3E}">
        <p14:creationId xmlns:p14="http://schemas.microsoft.com/office/powerpoint/2010/main" val="34246620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i="1" kern="1200" dirty="0" smtClean="0">
                <a:solidFill>
                  <a:schemeClr val="tx1"/>
                </a:solidFill>
                <a:latin typeface="+mn-lt"/>
                <a:ea typeface="+mn-ea"/>
                <a:cs typeface="+mn-cs"/>
              </a:rPr>
              <a:t>Notes:</a:t>
            </a:r>
            <a:r>
              <a:rPr lang="en-US" sz="1200" kern="1200" dirty="0" smtClean="0">
                <a:solidFill>
                  <a:schemeClr val="tx1"/>
                </a:solidFill>
                <a:latin typeface="+mn-lt"/>
                <a:ea typeface="+mn-ea"/>
                <a:cs typeface="+mn-cs"/>
              </a:rPr>
              <a:t>  After “physically,” ask the students to name one or two healing miracles, in addition to the miracle pictured on the slide. After “spiritually,” remind the students that Jesus healed more than people’s bodies. Ask them to name examples of how he healed people spiritually. Conclude the “spiritual healing” discussion by bringing in the final sentence: “Jesus heals by forgiving sin.”</a:t>
            </a:r>
          </a:p>
          <a:p>
            <a:endParaRPr lang="en-US" dirty="0"/>
          </a:p>
        </p:txBody>
      </p:sp>
      <p:sp>
        <p:nvSpPr>
          <p:cNvPr id="4" name="Slide Number Placeholder 3"/>
          <p:cNvSpPr>
            <a:spLocks noGrp="1"/>
          </p:cNvSpPr>
          <p:nvPr>
            <p:ph type="sldNum" sz="quarter" idx="10"/>
          </p:nvPr>
        </p:nvSpPr>
        <p:spPr/>
        <p:txBody>
          <a:bodyPr/>
          <a:lstStyle/>
          <a:p>
            <a:fld id="{4FC37201-C18E-4D28-ADB7-B52FD9073094}" type="slidenum">
              <a:rPr lang="en-US" smtClean="0"/>
              <a:pPr/>
              <a:t>7</a:t>
            </a:fld>
            <a:endParaRPr lang="en-US"/>
          </a:p>
        </p:txBody>
      </p:sp>
    </p:spTree>
    <p:extLst>
      <p:ext uri="{BB962C8B-B14F-4D97-AF65-F5344CB8AC3E}">
        <p14:creationId xmlns:p14="http://schemas.microsoft.com/office/powerpoint/2010/main" val="15268731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i="1" kern="1200" dirty="0" smtClean="0">
                <a:solidFill>
                  <a:schemeClr val="tx1"/>
                </a:solidFill>
                <a:latin typeface="+mn-lt"/>
                <a:ea typeface="+mn-ea"/>
                <a:cs typeface="+mn-cs"/>
              </a:rPr>
              <a:t>Notes:</a:t>
            </a:r>
            <a:r>
              <a:rPr lang="en-US" sz="1200" kern="1200" dirty="0" smtClean="0">
                <a:solidFill>
                  <a:schemeClr val="tx1"/>
                </a:solidFill>
                <a:latin typeface="+mn-lt"/>
                <a:ea typeface="+mn-ea"/>
                <a:cs typeface="+mn-cs"/>
              </a:rPr>
              <a:t>  For each bullet, ask the students why it was significant that Jesus accepted that group, in his time and culture.</a:t>
            </a:r>
          </a:p>
          <a:p>
            <a:endParaRPr lang="en-US" dirty="0"/>
          </a:p>
        </p:txBody>
      </p:sp>
      <p:sp>
        <p:nvSpPr>
          <p:cNvPr id="4" name="Slide Number Placeholder 3"/>
          <p:cNvSpPr>
            <a:spLocks noGrp="1"/>
          </p:cNvSpPr>
          <p:nvPr>
            <p:ph type="sldNum" sz="quarter" idx="10"/>
          </p:nvPr>
        </p:nvSpPr>
        <p:spPr/>
        <p:txBody>
          <a:bodyPr/>
          <a:lstStyle/>
          <a:p>
            <a:fld id="{4FC37201-C18E-4D28-ADB7-B52FD9073094}" type="slidenum">
              <a:rPr lang="en-US" smtClean="0"/>
              <a:pPr/>
              <a:t>8</a:t>
            </a:fld>
            <a:endParaRPr lang="en-US"/>
          </a:p>
        </p:txBody>
      </p:sp>
    </p:spTree>
    <p:extLst>
      <p:ext uri="{BB962C8B-B14F-4D97-AF65-F5344CB8AC3E}">
        <p14:creationId xmlns:p14="http://schemas.microsoft.com/office/powerpoint/2010/main" val="13727966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4FC37201-C18E-4D28-ADB7-B52FD9073094}" type="slidenum">
              <a:rPr lang="en-US" smtClean="0"/>
              <a:pPr/>
              <a:t>9</a:t>
            </a:fld>
            <a:endParaRPr lang="en-US"/>
          </a:p>
        </p:txBody>
      </p:sp>
    </p:spTree>
    <p:extLst>
      <p:ext uri="{BB962C8B-B14F-4D97-AF65-F5344CB8AC3E}">
        <p14:creationId xmlns:p14="http://schemas.microsoft.com/office/powerpoint/2010/main" val="147030934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 </a:t>
            </a:r>
          </a:p>
          <a:p>
            <a:endParaRPr lang="en-US" dirty="0"/>
          </a:p>
        </p:txBody>
      </p:sp>
      <p:sp>
        <p:nvSpPr>
          <p:cNvPr id="4" name="Slide Number Placeholder 3"/>
          <p:cNvSpPr>
            <a:spLocks noGrp="1"/>
          </p:cNvSpPr>
          <p:nvPr>
            <p:ph type="sldNum" sz="quarter" idx="10"/>
          </p:nvPr>
        </p:nvSpPr>
        <p:spPr/>
        <p:txBody>
          <a:bodyPr/>
          <a:lstStyle/>
          <a:p>
            <a:fld id="{4FC37201-C18E-4D28-ADB7-B52FD9073094}" type="slidenum">
              <a:rPr lang="en-US" smtClean="0"/>
              <a:pPr/>
              <a:t>10</a:t>
            </a:fld>
            <a:endParaRPr lang="en-US"/>
          </a:p>
        </p:txBody>
      </p:sp>
    </p:spTree>
    <p:extLst>
      <p:ext uri="{BB962C8B-B14F-4D97-AF65-F5344CB8AC3E}">
        <p14:creationId xmlns:p14="http://schemas.microsoft.com/office/powerpoint/2010/main" val="88969926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7" name="Picture 6" descr="OpeningSlide_2810.jpg                                          00000032DISK_IMG                       8EF45680:"/>
          <p:cNvPicPr>
            <a:picLocks noChangeAspect="1" noChangeArrowheads="1"/>
          </p:cNvPicPr>
          <p:nvPr userDrawn="1"/>
        </p:nvPicPr>
        <p:blipFill>
          <a:blip r:embed="rId2" cstate="print"/>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ctrTitle"/>
          </p:nvPr>
        </p:nvSpPr>
        <p:spPr>
          <a:xfrm>
            <a:off x="685800" y="1981200"/>
            <a:ext cx="7772400" cy="1470025"/>
          </a:xfrm>
        </p:spPr>
        <p:txBody>
          <a:bodyPr>
            <a:normAutofit/>
          </a:bodyPr>
          <a:lstStyle>
            <a:lvl1pPr algn="ctr">
              <a:defRPr sz="4400" b="1">
                <a:solidFill>
                  <a:schemeClr val="bg1"/>
                </a:solidFill>
                <a:latin typeface="Arial" pitchFamily="34" charset="0"/>
                <a:cs typeface="Arial" pitchFamily="34" charset="0"/>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962400"/>
            <a:ext cx="6400800" cy="990600"/>
          </a:xfrm>
        </p:spPr>
        <p:txBody>
          <a:bodyPr>
            <a:normAutofit/>
          </a:bodyPr>
          <a:lstStyle>
            <a:lvl1pPr marL="0" indent="0" algn="ctr">
              <a:buNone/>
              <a:defRPr sz="2500" b="1">
                <a:solidFill>
                  <a:schemeClr val="bg1"/>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9" name="Text Placeholder 8"/>
          <p:cNvSpPr>
            <a:spLocks noGrp="1"/>
          </p:cNvSpPr>
          <p:nvPr>
            <p:ph type="body" sz="quarter" idx="10" hasCustomPrompt="1"/>
          </p:nvPr>
        </p:nvSpPr>
        <p:spPr>
          <a:xfrm>
            <a:off x="7620000" y="6019800"/>
            <a:ext cx="1295400" cy="152400"/>
          </a:xfrm>
        </p:spPr>
        <p:txBody>
          <a:bodyPr>
            <a:normAutofit/>
          </a:bodyPr>
          <a:lstStyle>
            <a:lvl1pPr>
              <a:buNone/>
              <a:defRPr sz="800">
                <a:solidFill>
                  <a:schemeClr val="bg1">
                    <a:lumMod val="50000"/>
                  </a:schemeClr>
                </a:solidFill>
              </a:defRPr>
            </a:lvl1pPr>
          </a:lstStyle>
          <a:p>
            <a:pPr lvl="0"/>
            <a:r>
              <a:rPr lang="en-US" dirty="0" smtClean="0"/>
              <a:t>Document # TX00</a:t>
            </a:r>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6" name="Picture 5" descr="BodySlide_2810.jpg                                             00000032DISK_IMG                       8EF45680:"/>
          <p:cNvPicPr>
            <a:picLocks noChangeAspect="1" noChangeArrowheads="1"/>
          </p:cNvPicPr>
          <p:nvPr userDrawn="1"/>
        </p:nvPicPr>
        <p:blipFill>
          <a:blip r:embed="rId2" cstate="print"/>
          <a:stretch>
            <a:fillRect/>
          </a:stretch>
        </p:blipFill>
        <p:spPr bwMode="auto">
          <a:xfrm>
            <a:off x="-794" y="-595"/>
            <a:ext cx="9145588" cy="6859191"/>
          </a:xfrm>
          <a:prstGeom prst="rect">
            <a:avLst/>
          </a:prstGeom>
          <a:noFill/>
          <a:ln w="9525">
            <a:noFill/>
            <a:miter lim="800000"/>
            <a:headEnd/>
            <a:tailEnd/>
          </a:ln>
        </p:spPr>
      </p:pic>
      <p:sp>
        <p:nvSpPr>
          <p:cNvPr id="2"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1371600" y="1752600"/>
            <a:ext cx="7315200" cy="4373563"/>
          </a:xfrm>
        </p:spPr>
        <p:txBody>
          <a:bodyPr/>
          <a:lstStyle>
            <a:lvl1pPr>
              <a:defRPr sz="2000">
                <a:latin typeface="Arial" pitchFamily="34" charset="0"/>
                <a:cs typeface="Arial" pitchFamily="34" charset="0"/>
              </a:defRPr>
            </a:lvl1pPr>
            <a:lvl2pPr>
              <a:defRPr sz="1800">
                <a:latin typeface="Arial" pitchFamily="34" charset="0"/>
                <a:cs typeface="Arial" pitchFamily="34" charset="0"/>
              </a:defRPr>
            </a:lvl2pPr>
            <a:lvl3pPr>
              <a:defRPr sz="16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2 lines and content">
    <p:spTree>
      <p:nvGrpSpPr>
        <p:cNvPr id="1" name=""/>
        <p:cNvGrpSpPr/>
        <p:nvPr/>
      </p:nvGrpSpPr>
      <p:grpSpPr>
        <a:xfrm>
          <a:off x="0" y="0"/>
          <a:ext cx="0" cy="0"/>
          <a:chOff x="0" y="0"/>
          <a:chExt cx="0" cy="0"/>
        </a:xfrm>
      </p:grpSpPr>
      <p:pic>
        <p:nvPicPr>
          <p:cNvPr id="8" name="Picture 7" descr="BodySlide_2810.jpg                                             00000032DISK_IMG                       8EF45680:"/>
          <p:cNvPicPr>
            <a:picLocks noChangeAspect="1" noChangeArrowheads="1"/>
          </p:cNvPicPr>
          <p:nvPr userDrawn="1"/>
        </p:nvPicPr>
        <p:blipFill>
          <a:blip r:embed="rId2" cstate="print"/>
          <a:stretch>
            <a:fillRect/>
          </a:stretch>
        </p:blipFill>
        <p:spPr bwMode="auto">
          <a:xfrm>
            <a:off x="-794" y="-595"/>
            <a:ext cx="9145588" cy="6859191"/>
          </a:xfrm>
          <a:prstGeom prst="rect">
            <a:avLst/>
          </a:prstGeom>
          <a:noFill/>
          <a:ln w="9525">
            <a:noFill/>
            <a:miter lim="800000"/>
            <a:headEnd/>
            <a:tailEnd/>
          </a:ln>
        </p:spPr>
      </p:pic>
      <p:sp>
        <p:nvSpPr>
          <p:cNvPr id="2"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1371600" y="2286000"/>
            <a:ext cx="7315200" cy="3840163"/>
          </a:xfrm>
        </p:spPr>
        <p:txBody>
          <a:bodyPr/>
          <a:lstStyle>
            <a:lvl1pPr>
              <a:defRPr sz="2000">
                <a:latin typeface="Arial" pitchFamily="34" charset="0"/>
                <a:cs typeface="Arial" pitchFamily="34" charset="0"/>
              </a:defRPr>
            </a:lvl1pPr>
            <a:lvl2pPr>
              <a:defRPr sz="1800">
                <a:latin typeface="Arial" pitchFamily="34" charset="0"/>
                <a:cs typeface="Arial" pitchFamily="34" charset="0"/>
              </a:defRPr>
            </a:lvl2pPr>
            <a:lvl3pPr>
              <a:defRPr sz="16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9" name="Text Placeholder 8"/>
          <p:cNvSpPr>
            <a:spLocks noGrp="1"/>
          </p:cNvSpPr>
          <p:nvPr>
            <p:ph type="body" sz="quarter" idx="12" hasCustomPrompt="1"/>
          </p:nvPr>
        </p:nvSpPr>
        <p:spPr>
          <a:xfrm>
            <a:off x="1676400" y="1676400"/>
            <a:ext cx="6477000" cy="533400"/>
          </a:xfrm>
        </p:spPr>
        <p:txBody>
          <a:bodyPr>
            <a:normAutofit/>
          </a:bodyPr>
          <a:lstStyle>
            <a:lvl1pPr>
              <a:buNone/>
              <a:defRPr sz="2800" b="1">
                <a:solidFill>
                  <a:schemeClr val="tx2">
                    <a:lumMod val="60000"/>
                    <a:lumOff val="40000"/>
                  </a:schemeClr>
                </a:solidFill>
              </a:defRPr>
            </a:lvl1pPr>
          </a:lstStyle>
          <a:p>
            <a:pPr lvl="0"/>
            <a:r>
              <a:rPr lang="en-US" dirty="0" smtClean="0"/>
              <a:t>Click to edit 2nd line title</a:t>
            </a:r>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no body text">
    <p:spTree>
      <p:nvGrpSpPr>
        <p:cNvPr id="1" name=""/>
        <p:cNvGrpSpPr/>
        <p:nvPr/>
      </p:nvGrpSpPr>
      <p:grpSpPr>
        <a:xfrm>
          <a:off x="0" y="0"/>
          <a:ext cx="0" cy="0"/>
          <a:chOff x="0" y="0"/>
          <a:chExt cx="0" cy="0"/>
        </a:xfrm>
      </p:grpSpPr>
      <p:pic>
        <p:nvPicPr>
          <p:cNvPr id="5" name="Picture 4" descr="BodySlide_2810.jpg                                             00000032DISK_IMG                       8EF45680:"/>
          <p:cNvPicPr>
            <a:picLocks noChangeAspect="1" noChangeArrowheads="1"/>
          </p:cNvPicPr>
          <p:nvPr userDrawn="1"/>
        </p:nvPicPr>
        <p:blipFill>
          <a:blip r:embed="rId2" cstate="print"/>
          <a:stretch>
            <a:fillRect/>
          </a:stretch>
        </p:blipFill>
        <p:spPr bwMode="auto">
          <a:xfrm>
            <a:off x="-794" y="-595"/>
            <a:ext cx="9145588" cy="6859191"/>
          </a:xfrm>
          <a:prstGeom prst="rect">
            <a:avLst/>
          </a:prstGeom>
          <a:noFill/>
          <a:ln w="9525">
            <a:noFill/>
            <a:miter lim="800000"/>
            <a:headEnd/>
            <a:tailEnd/>
          </a:ln>
        </p:spPr>
      </p:pic>
      <p:sp>
        <p:nvSpPr>
          <p:cNvPr id="11"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10" name="Text Placeholder 9"/>
          <p:cNvSpPr>
            <a:spLocks noGrp="1"/>
          </p:cNvSpPr>
          <p:nvPr>
            <p:ph type="body" sz="quarter" idx="12"/>
          </p:nvPr>
        </p:nvSpPr>
        <p:spPr>
          <a:xfrm>
            <a:off x="914400" y="1143000"/>
            <a:ext cx="7696200" cy="609600"/>
          </a:xfrm>
        </p:spPr>
        <p:txBody>
          <a:bodyPr/>
          <a:lstStyle>
            <a:lvl1pPr>
              <a:buNone/>
              <a:defRPr sz="2800" b="1"/>
            </a:lvl1pPr>
          </a:lstStyle>
          <a:p>
            <a:pPr lvl="0"/>
            <a:r>
              <a:rPr lang="en-US" smtClean="0"/>
              <a:t>Click to edit Master text styles</a:t>
            </a:r>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 column/narrow column">
    <p:spTree>
      <p:nvGrpSpPr>
        <p:cNvPr id="1" name=""/>
        <p:cNvGrpSpPr/>
        <p:nvPr/>
      </p:nvGrpSpPr>
      <p:grpSpPr>
        <a:xfrm>
          <a:off x="0" y="0"/>
          <a:ext cx="0" cy="0"/>
          <a:chOff x="0" y="0"/>
          <a:chExt cx="0" cy="0"/>
        </a:xfrm>
      </p:grpSpPr>
      <p:pic>
        <p:nvPicPr>
          <p:cNvPr id="7" name="Picture 6" descr="BodySlide_2810.jpg                                             00000032DISK_IMG                       8EF45680:"/>
          <p:cNvPicPr>
            <a:picLocks noChangeAspect="1" noChangeArrowheads="1"/>
          </p:cNvPicPr>
          <p:nvPr userDrawn="1"/>
        </p:nvPicPr>
        <p:blipFill>
          <a:blip r:embed="rId2" cstate="print"/>
          <a:stretch>
            <a:fillRect/>
          </a:stretch>
        </p:blipFill>
        <p:spPr bwMode="auto">
          <a:xfrm>
            <a:off x="-794" y="-595"/>
            <a:ext cx="9145588" cy="6859191"/>
          </a:xfrm>
          <a:prstGeom prst="rect">
            <a:avLst/>
          </a:prstGeom>
          <a:noFill/>
          <a:ln w="9525">
            <a:noFill/>
            <a:miter lim="800000"/>
            <a:headEnd/>
            <a:tailEnd/>
          </a:ln>
        </p:spPr>
      </p:pic>
      <p:sp>
        <p:nvSpPr>
          <p:cNvPr id="3" name="Content Placeholder 2"/>
          <p:cNvSpPr>
            <a:spLocks noGrp="1"/>
          </p:cNvSpPr>
          <p:nvPr>
            <p:ph sz="half" idx="1"/>
          </p:nvPr>
        </p:nvSpPr>
        <p:spPr>
          <a:xfrm>
            <a:off x="457200" y="1828800"/>
            <a:ext cx="4038600" cy="4297363"/>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828800"/>
            <a:ext cx="4038600" cy="4297363"/>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11" name="Text Placeholder 10"/>
          <p:cNvSpPr>
            <a:spLocks noGrp="1"/>
          </p:cNvSpPr>
          <p:nvPr>
            <p:ph type="body" sz="quarter" idx="12"/>
          </p:nvPr>
        </p:nvSpPr>
        <p:spPr>
          <a:xfrm>
            <a:off x="914400" y="1143000"/>
            <a:ext cx="7315200" cy="609600"/>
          </a:xfrm>
        </p:spPr>
        <p:txBody>
          <a:bodyPr>
            <a:normAutofit/>
          </a:bodyPr>
          <a:lstStyle>
            <a:lvl1pPr>
              <a:buNone/>
              <a:defRPr sz="2800" b="1"/>
            </a:lvl1pPr>
          </a:lstStyle>
          <a:p>
            <a:pPr lvl="0"/>
            <a:r>
              <a:rPr lang="en-US" smtClean="0"/>
              <a:t>Click to edit Master text styles</a:t>
            </a:r>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Quote Slide">
    <p:spTree>
      <p:nvGrpSpPr>
        <p:cNvPr id="1" name=""/>
        <p:cNvGrpSpPr/>
        <p:nvPr/>
      </p:nvGrpSpPr>
      <p:grpSpPr>
        <a:xfrm>
          <a:off x="0" y="0"/>
          <a:ext cx="0" cy="0"/>
          <a:chOff x="0" y="0"/>
          <a:chExt cx="0" cy="0"/>
        </a:xfrm>
      </p:grpSpPr>
      <p:pic>
        <p:nvPicPr>
          <p:cNvPr id="8" name="Picture 7" descr="BodySlide_2810.jpg                                             00000032DISK_IMG                       8EF45680:"/>
          <p:cNvPicPr>
            <a:picLocks noChangeAspect="1" noChangeArrowheads="1"/>
          </p:cNvPicPr>
          <p:nvPr userDrawn="1"/>
        </p:nvPicPr>
        <p:blipFill>
          <a:blip r:embed="rId2" cstate="print"/>
          <a:stretch>
            <a:fillRect/>
          </a:stretch>
        </p:blipFill>
        <p:spPr bwMode="auto">
          <a:xfrm>
            <a:off x="-794" y="-595"/>
            <a:ext cx="9145588" cy="6859191"/>
          </a:xfrm>
          <a:prstGeom prst="rect">
            <a:avLst/>
          </a:prstGeom>
          <a:noFill/>
          <a:ln w="9525">
            <a:noFill/>
            <a:miter lim="800000"/>
            <a:headEnd/>
            <a:tailEnd/>
          </a:ln>
        </p:spPr>
      </p:pic>
      <p:sp>
        <p:nvSpPr>
          <p:cNvPr id="6"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7"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11" name="Text Placeholder 10"/>
          <p:cNvSpPr>
            <a:spLocks noGrp="1"/>
          </p:cNvSpPr>
          <p:nvPr>
            <p:ph type="body" sz="quarter" idx="12"/>
          </p:nvPr>
        </p:nvSpPr>
        <p:spPr>
          <a:xfrm>
            <a:off x="914400" y="2514600"/>
            <a:ext cx="7315200" cy="1524000"/>
          </a:xfrm>
        </p:spPr>
        <p:txBody>
          <a:bodyPr/>
          <a:lstStyle>
            <a:lvl1pPr algn="ctr">
              <a:buNone/>
              <a:defRPr sz="2400">
                <a:solidFill>
                  <a:schemeClr val="accent5">
                    <a:lumMod val="75000"/>
                  </a:schemeClr>
                </a:solidFill>
              </a:defRPr>
            </a:lvl1pPr>
            <a:lvl2pPr algn="ctr">
              <a:defRPr sz="1400" i="1"/>
            </a:lvl2pPr>
          </a:lstStyle>
          <a:p>
            <a:pPr lvl="0"/>
            <a:r>
              <a:rPr lang="en-US" smtClean="0"/>
              <a:t>Click to edit Master text styles</a:t>
            </a:r>
          </a:p>
          <a:p>
            <a:pPr lvl="1"/>
            <a:r>
              <a:rPr lang="en-US" smtClean="0"/>
              <a:t>Second level</a:t>
            </a:r>
          </a:p>
        </p:txBody>
      </p:sp>
      <p:sp>
        <p:nvSpPr>
          <p:cNvPr id="13" name="Text Placeholder 12"/>
          <p:cNvSpPr>
            <a:spLocks noGrp="1"/>
          </p:cNvSpPr>
          <p:nvPr>
            <p:ph type="body" sz="quarter" idx="13"/>
          </p:nvPr>
        </p:nvSpPr>
        <p:spPr>
          <a:xfrm>
            <a:off x="2590800" y="4267200"/>
            <a:ext cx="5029200" cy="1447800"/>
          </a:xfrm>
        </p:spPr>
        <p:txBody>
          <a:bodyPr/>
          <a:lstStyle>
            <a:lvl1pPr marL="457200" indent="-457200">
              <a:buAutoNum type="arabicPeriod"/>
              <a:defRPr/>
            </a:lvl1pPr>
          </a:lstStyle>
          <a:p>
            <a:pPr lvl="0"/>
            <a:r>
              <a:rPr lang="en-US" smtClean="0"/>
              <a:t>Click to edit Master text styles</a:t>
            </a:r>
          </a:p>
          <a:p>
            <a:pPr lvl="1"/>
            <a:r>
              <a:rPr lang="en-US" smtClean="0"/>
              <a:t>Second level</a:t>
            </a:r>
          </a:p>
        </p:txBody>
      </p:sp>
    </p:spTree>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4400" y="838200"/>
            <a:ext cx="7772400" cy="57943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CB1BD0-533A-4E07-BF9C-432137E14983}" type="datetimeFigureOut">
              <a:rPr lang="en-US" smtClean="0"/>
              <a:pPr/>
              <a:t>2/17/2014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54F940-28E1-4EAC-8D73-5D6BC0F5BDB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72" r:id="rId3"/>
    <p:sldLayoutId id="2147483651" r:id="rId4"/>
    <p:sldLayoutId id="2147483652" r:id="rId5"/>
    <p:sldLayoutId id="2147483655" r:id="rId6"/>
  </p:sldLayoutIdLst>
  <p:transition>
    <p:fade/>
  </p:transition>
  <p:txStyles>
    <p:titleStyle>
      <a:lvl1pPr algn="l" defTabSz="914400" rtl="0" eaLnBrk="1" latinLnBrk="0" hangingPunct="1">
        <a:spcBef>
          <a:spcPct val="0"/>
        </a:spcBef>
        <a:buNone/>
        <a:defRPr sz="2800" b="1" kern="1200">
          <a:solidFill>
            <a:schemeClr val="tx1"/>
          </a:solidFill>
          <a:latin typeface="Arial" pitchFamily="34" charset="0"/>
          <a:ea typeface="+mj-ea"/>
          <a:cs typeface="Arial" pitchFamily="34" charset="0"/>
        </a:defRPr>
      </a:lvl1pPr>
    </p:titleStyle>
    <p:bodyStyle>
      <a:lvl1pPr marL="342900" indent="-3429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1400" kern="120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12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notesSlide" Target="../notesSlides/notesSlide2.xml"/><Relationship Id="rId1" Type="http://schemas.openxmlformats.org/officeDocument/2006/relationships/slideLayout" Target="../slideLayouts/slideLayout4.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Being Human</a:t>
            </a:r>
            <a:endParaRPr lang="en-US" dirty="0"/>
          </a:p>
        </p:txBody>
      </p:sp>
      <p:sp>
        <p:nvSpPr>
          <p:cNvPr id="3" name="Subtitle 2"/>
          <p:cNvSpPr>
            <a:spLocks noGrp="1"/>
          </p:cNvSpPr>
          <p:nvPr>
            <p:ph type="subTitle" idx="1"/>
          </p:nvPr>
        </p:nvSpPr>
        <p:spPr/>
        <p:txBody>
          <a:bodyPr/>
          <a:lstStyle/>
          <a:p>
            <a:r>
              <a:rPr lang="en-US" dirty="0" smtClean="0"/>
              <a:t>Jesus </a:t>
            </a:r>
            <a:r>
              <a:rPr lang="en-US" smtClean="0"/>
              <a:t>Christ Course</a:t>
            </a:r>
            <a:endParaRPr lang="en-US" dirty="0"/>
          </a:p>
        </p:txBody>
      </p:sp>
      <p:sp>
        <p:nvSpPr>
          <p:cNvPr id="4" name="Text Placeholder 8"/>
          <p:cNvSpPr>
            <a:spLocks noGrp="1"/>
          </p:cNvSpPr>
          <p:nvPr>
            <p:ph type="body" sz="quarter" idx="10"/>
          </p:nvPr>
        </p:nvSpPr>
        <p:spPr>
          <a:xfrm>
            <a:off x="7620000" y="6019800"/>
            <a:ext cx="1295400" cy="152400"/>
          </a:xfrm>
        </p:spPr>
        <p:txBody>
          <a:bodyPr>
            <a:normAutofit fontScale="62500" lnSpcReduction="20000"/>
          </a:bodyPr>
          <a:lstStyle>
            <a:lvl1pPr>
              <a:buNone/>
              <a:defRPr sz="800">
                <a:solidFill>
                  <a:schemeClr val="bg1">
                    <a:lumMod val="50000"/>
                  </a:schemeClr>
                </a:solidFill>
              </a:defRPr>
            </a:lvl1pPr>
          </a:lstStyle>
          <a:p>
            <a:pPr lvl="0"/>
            <a:r>
              <a:rPr lang="en-US" dirty="0" smtClean="0"/>
              <a:t>Document # TX001259</a:t>
            </a:r>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Jesus teaches us how to be fully alive.</a:t>
            </a:r>
            <a:endParaRPr lang="en-US" dirty="0"/>
          </a:p>
        </p:txBody>
      </p:sp>
      <p:sp>
        <p:nvSpPr>
          <p:cNvPr id="3" name="Content Placeholder 2"/>
          <p:cNvSpPr>
            <a:spLocks noGrp="1"/>
          </p:cNvSpPr>
          <p:nvPr>
            <p:ph idx="1"/>
          </p:nvPr>
        </p:nvSpPr>
        <p:spPr/>
        <p:txBody>
          <a:bodyPr/>
          <a:lstStyle/>
          <a:p>
            <a:pPr lvl="0"/>
            <a:r>
              <a:rPr lang="en-US" dirty="0" smtClean="0"/>
              <a:t>Depend on God.</a:t>
            </a:r>
          </a:p>
          <a:p>
            <a:pPr lvl="0"/>
            <a:r>
              <a:rPr lang="en-US" dirty="0" smtClean="0"/>
              <a:t>Accept who we are becoming.</a:t>
            </a:r>
          </a:p>
          <a:p>
            <a:pPr lvl="0"/>
            <a:r>
              <a:rPr lang="en-US" dirty="0" smtClean="0"/>
              <a:t>Create an inclusive community.</a:t>
            </a:r>
          </a:p>
          <a:p>
            <a:pPr lvl="0"/>
            <a:r>
              <a:rPr lang="en-US" dirty="0" smtClean="0"/>
              <a:t>Care for others.</a:t>
            </a:r>
          </a:p>
          <a:p>
            <a:pPr lvl="0"/>
            <a:r>
              <a:rPr lang="en-US" dirty="0" smtClean="0"/>
              <a:t>Work for justice.</a:t>
            </a:r>
          </a:p>
          <a:p>
            <a:pPr lvl="0"/>
            <a:r>
              <a:rPr lang="en-US" dirty="0" smtClean="0"/>
              <a:t>Grow in relationship with God.</a:t>
            </a:r>
          </a:p>
          <a:p>
            <a:endParaRPr lang="en-US" dirty="0"/>
          </a:p>
        </p:txBody>
      </p:sp>
      <p:pic>
        <p:nvPicPr>
          <p:cNvPr id="4" name="Picture 3" descr="sermonmount-wikimedia.jpg"/>
          <p:cNvPicPr>
            <a:picLocks noChangeAspect="1"/>
          </p:cNvPicPr>
          <p:nvPr/>
        </p:nvPicPr>
        <p:blipFill>
          <a:blip r:embed="rId3" cstate="print"/>
          <a:srcRect t="842" b="7579"/>
          <a:stretch>
            <a:fillRect/>
          </a:stretch>
        </p:blipFill>
        <p:spPr>
          <a:xfrm>
            <a:off x="1828800" y="4114800"/>
            <a:ext cx="5334000" cy="2560320"/>
          </a:xfrm>
          <a:prstGeom prst="rect">
            <a:avLst/>
          </a:prstGeom>
        </p:spPr>
      </p:pic>
      <p:sp>
        <p:nvSpPr>
          <p:cNvPr id="5" name="TextBox 4"/>
          <p:cNvSpPr txBox="1"/>
          <p:nvPr/>
        </p:nvSpPr>
        <p:spPr bwMode="auto">
          <a:xfrm rot="16200000">
            <a:off x="6468561" y="5782761"/>
            <a:ext cx="1524000" cy="169277"/>
          </a:xfrm>
          <a:prstGeom prst="rect">
            <a:avLst/>
          </a:prstGeom>
          <a:noFill/>
          <a:ln w="9525">
            <a:noFill/>
            <a:miter lim="800000"/>
            <a:headEnd/>
            <a:tailEnd/>
          </a:ln>
        </p:spPr>
        <p:txBody>
          <a:bodyPr wrap="square" rtlCol="0">
            <a:spAutoFit/>
          </a:bodyPr>
          <a:lstStyle/>
          <a:p>
            <a:r>
              <a:rPr lang="en-US" sz="500" dirty="0" smtClean="0"/>
              <a:t>Image in public domain</a:t>
            </a:r>
            <a:endParaRPr lang="en-US" sz="5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1752600"/>
            <a:ext cx="7315200" cy="3916363"/>
          </a:xfrm>
        </p:spPr>
        <p:txBody>
          <a:bodyPr>
            <a:normAutofit/>
          </a:bodyPr>
          <a:lstStyle/>
          <a:p>
            <a:pPr marL="0" indent="0" algn="ctr">
              <a:buNone/>
            </a:pPr>
            <a:r>
              <a:rPr lang="en-US"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“I came so that they might </a:t>
            </a:r>
            <a:br>
              <a:rPr lang="en-US"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br>
            <a:r>
              <a:rPr lang="en-US"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have life and have it more abundantly” (John 10:10).</a:t>
            </a:r>
          </a:p>
          <a:p>
            <a:endParaRPr lang="en-US" sz="36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Tree>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Being Human</a:t>
            </a:r>
            <a:endParaRPr lang="en-US" dirty="0"/>
          </a:p>
        </p:txBody>
      </p:sp>
      <p:sp>
        <p:nvSpPr>
          <p:cNvPr id="3" name="Content Placeholder 2"/>
          <p:cNvSpPr>
            <a:spLocks noGrp="1"/>
          </p:cNvSpPr>
          <p:nvPr>
            <p:ph idx="1"/>
          </p:nvPr>
        </p:nvSpPr>
        <p:spPr/>
        <p:txBody>
          <a:bodyPr/>
          <a:lstStyle/>
          <a:p>
            <a:pPr lvl="0"/>
            <a:r>
              <a:rPr lang="en-US" dirty="0" smtClean="0"/>
              <a:t>What does Jesus teach me about being human?</a:t>
            </a:r>
          </a:p>
          <a:p>
            <a:pPr lvl="0"/>
            <a:r>
              <a:rPr lang="en-US" dirty="0" smtClean="0"/>
              <a:t>What is my biggest challenge in being a good person?</a:t>
            </a:r>
          </a:p>
          <a:p>
            <a:pPr lvl="0"/>
            <a:r>
              <a:rPr lang="en-US" dirty="0" smtClean="0"/>
              <a:t>How does Jesus give me hope?</a:t>
            </a:r>
          </a:p>
          <a:p>
            <a:pPr lvl="0"/>
            <a:r>
              <a:rPr lang="en-US" dirty="0" smtClean="0"/>
              <a:t>What will I remember in the days ahead that will help me?</a:t>
            </a:r>
          </a:p>
          <a:p>
            <a:pPr>
              <a:buNone/>
            </a:pPr>
            <a:endParaRPr lang="en-US"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Being Human</a:t>
            </a:r>
            <a:endParaRPr lang="en-US" dirty="0"/>
          </a:p>
        </p:txBody>
      </p:sp>
      <p:sp>
        <p:nvSpPr>
          <p:cNvPr id="6" name="Content Placeholder 5"/>
          <p:cNvSpPr>
            <a:spLocks noGrp="1"/>
          </p:cNvSpPr>
          <p:nvPr>
            <p:ph idx="1"/>
          </p:nvPr>
        </p:nvSpPr>
        <p:spPr/>
        <p:txBody>
          <a:bodyPr/>
          <a:lstStyle/>
          <a:p>
            <a:pPr>
              <a:buNone/>
            </a:pPr>
            <a:r>
              <a:rPr lang="en-US" dirty="0" smtClean="0"/>
              <a:t>What does it mean  .  .  .</a:t>
            </a:r>
          </a:p>
          <a:p>
            <a:pPr lvl="0"/>
            <a:r>
              <a:rPr lang="en-US" dirty="0" smtClean="0"/>
              <a:t>to be human?</a:t>
            </a:r>
          </a:p>
          <a:p>
            <a:pPr lvl="0"/>
            <a:r>
              <a:rPr lang="en-US" dirty="0" smtClean="0"/>
              <a:t>to be a person?</a:t>
            </a:r>
          </a:p>
          <a:p>
            <a:pPr lvl="0"/>
            <a:r>
              <a:rPr lang="en-US" dirty="0" smtClean="0"/>
              <a:t>to be fully alive?</a:t>
            </a:r>
            <a:endParaRPr lang="en-US"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animEffect transition="in" filter="fade">
                                      <p:cBhvr>
                                        <p:cTn id="7" dur="500"/>
                                        <p:tgtEl>
                                          <p:spTgt spid="6">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
                                            <p:txEl>
                                              <p:pRg st="2" end="2"/>
                                            </p:txEl>
                                          </p:spTgt>
                                        </p:tgtEl>
                                        <p:attrNameLst>
                                          <p:attrName>style.visibility</p:attrName>
                                        </p:attrNameLst>
                                      </p:cBhvr>
                                      <p:to>
                                        <p:strVal val="visible"/>
                                      </p:to>
                                    </p:set>
                                    <p:animEffect transition="in" filter="fade">
                                      <p:cBhvr>
                                        <p:cTn id="12" dur="500"/>
                                        <p:tgtEl>
                                          <p:spTgt spid="6">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6">
                                            <p:txEl>
                                              <p:pRg st="3" end="3"/>
                                            </p:txEl>
                                          </p:spTgt>
                                        </p:tgtEl>
                                        <p:attrNameLst>
                                          <p:attrName>style.visibility</p:attrName>
                                        </p:attrNameLst>
                                      </p:cBhvr>
                                      <p:to>
                                        <p:strVal val="visible"/>
                                      </p:to>
                                    </p:set>
                                    <p:animEffect transition="in" filter="fade">
                                      <p:cBhvr>
                                        <p:cTn id="17" dur="500"/>
                                        <p:tgtEl>
                                          <p:spTgt spid="6">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370_Teen_Helping_Teen-becoming-selfaware.org.jpg"/>
          <p:cNvPicPr>
            <a:picLocks noChangeAspect="1"/>
          </p:cNvPicPr>
          <p:nvPr/>
        </p:nvPicPr>
        <p:blipFill>
          <a:blip r:embed="rId3" cstate="print"/>
          <a:stretch>
            <a:fillRect/>
          </a:stretch>
        </p:blipFill>
        <p:spPr>
          <a:xfrm>
            <a:off x="1131960" y="838201"/>
            <a:ext cx="3287639" cy="2514600"/>
          </a:xfrm>
          <a:prstGeom prst="rect">
            <a:avLst/>
          </a:prstGeom>
        </p:spPr>
      </p:pic>
      <p:pic>
        <p:nvPicPr>
          <p:cNvPr id="3" name="Picture 2" descr="frustrated teen student long hair adhd-edconsult.org.jpg"/>
          <p:cNvPicPr>
            <a:picLocks noChangeAspect="1"/>
          </p:cNvPicPr>
          <p:nvPr/>
        </p:nvPicPr>
        <p:blipFill>
          <a:blip r:embed="rId4" cstate="print"/>
          <a:srcRect r="10102"/>
          <a:stretch>
            <a:fillRect/>
          </a:stretch>
        </p:blipFill>
        <p:spPr>
          <a:xfrm>
            <a:off x="4648200" y="838201"/>
            <a:ext cx="3429000" cy="2514600"/>
          </a:xfrm>
          <a:prstGeom prst="rect">
            <a:avLst/>
          </a:prstGeom>
        </p:spPr>
      </p:pic>
      <p:pic>
        <p:nvPicPr>
          <p:cNvPr id="4" name="Picture 3" descr="teen_praying-westside-church-of-christ.com"/>
          <p:cNvPicPr>
            <a:picLocks noChangeAspect="1"/>
          </p:cNvPicPr>
          <p:nvPr/>
        </p:nvPicPr>
        <p:blipFill>
          <a:blip r:embed="rId5" cstate="print"/>
          <a:stretch>
            <a:fillRect/>
          </a:stretch>
        </p:blipFill>
        <p:spPr>
          <a:xfrm>
            <a:off x="896904" y="3673186"/>
            <a:ext cx="2286000" cy="2743200"/>
          </a:xfrm>
          <a:prstGeom prst="rect">
            <a:avLst/>
          </a:prstGeom>
        </p:spPr>
      </p:pic>
      <p:pic>
        <p:nvPicPr>
          <p:cNvPr id="6" name="Picture 5" descr="lonely-teen-arivacaboysranch.com"/>
          <p:cNvPicPr>
            <a:picLocks noChangeAspect="1"/>
          </p:cNvPicPr>
          <p:nvPr/>
        </p:nvPicPr>
        <p:blipFill>
          <a:blip r:embed="rId6" cstate="print"/>
          <a:srcRect l="16587"/>
          <a:stretch>
            <a:fillRect/>
          </a:stretch>
        </p:blipFill>
        <p:spPr>
          <a:xfrm>
            <a:off x="5849904" y="3657600"/>
            <a:ext cx="2989296" cy="2377919"/>
          </a:xfrm>
          <a:prstGeom prst="rect">
            <a:avLst/>
          </a:prstGeom>
        </p:spPr>
      </p:pic>
      <p:pic>
        <p:nvPicPr>
          <p:cNvPr id="8" name="Picture 7" descr="angry-girl-teen-kevinfell.ca.jpg"/>
          <p:cNvPicPr>
            <a:picLocks noChangeAspect="1"/>
          </p:cNvPicPr>
          <p:nvPr/>
        </p:nvPicPr>
        <p:blipFill>
          <a:blip r:embed="rId7" cstate="print"/>
          <a:stretch>
            <a:fillRect/>
          </a:stretch>
        </p:blipFill>
        <p:spPr>
          <a:xfrm>
            <a:off x="3487704" y="3673186"/>
            <a:ext cx="2057400" cy="2743200"/>
          </a:xfrm>
          <a:prstGeom prst="rect">
            <a:avLst/>
          </a:prstGeom>
        </p:spPr>
      </p:pic>
      <p:sp>
        <p:nvSpPr>
          <p:cNvPr id="9" name="TextBox 8"/>
          <p:cNvSpPr txBox="1"/>
          <p:nvPr/>
        </p:nvSpPr>
        <p:spPr bwMode="auto">
          <a:xfrm>
            <a:off x="1066800" y="3310128"/>
            <a:ext cx="1600200" cy="169277"/>
          </a:xfrm>
          <a:prstGeom prst="rect">
            <a:avLst/>
          </a:prstGeom>
          <a:noFill/>
          <a:ln w="9525">
            <a:noFill/>
            <a:miter lim="800000"/>
            <a:headEnd/>
            <a:tailEnd/>
          </a:ln>
        </p:spPr>
        <p:txBody>
          <a:bodyPr wrap="square" rtlCol="0">
            <a:spAutoFit/>
          </a:bodyPr>
          <a:lstStyle/>
          <a:p>
            <a:r>
              <a:rPr lang="en-US" sz="500" dirty="0" smtClean="0"/>
              <a:t>© becoming-selfaware.org</a:t>
            </a:r>
            <a:endParaRPr lang="en-US" sz="500" dirty="0">
              <a:solidFill>
                <a:schemeClr val="bg1">
                  <a:lumMod val="65000"/>
                </a:schemeClr>
              </a:solidFill>
            </a:endParaRPr>
          </a:p>
        </p:txBody>
      </p:sp>
      <p:sp>
        <p:nvSpPr>
          <p:cNvPr id="10" name="TextBox 9"/>
          <p:cNvSpPr txBox="1"/>
          <p:nvPr/>
        </p:nvSpPr>
        <p:spPr bwMode="auto">
          <a:xfrm>
            <a:off x="4648200" y="3310128"/>
            <a:ext cx="1600200" cy="169277"/>
          </a:xfrm>
          <a:prstGeom prst="rect">
            <a:avLst/>
          </a:prstGeom>
          <a:noFill/>
          <a:ln w="9525">
            <a:noFill/>
            <a:miter lim="800000"/>
            <a:headEnd/>
            <a:tailEnd/>
          </a:ln>
        </p:spPr>
        <p:txBody>
          <a:bodyPr wrap="square" rtlCol="0">
            <a:spAutoFit/>
          </a:bodyPr>
          <a:lstStyle/>
          <a:p>
            <a:r>
              <a:rPr lang="en-US" sz="500" dirty="0" smtClean="0"/>
              <a:t>© edconsult.org</a:t>
            </a:r>
            <a:endParaRPr lang="en-US" sz="500" dirty="0">
              <a:solidFill>
                <a:schemeClr val="bg1">
                  <a:lumMod val="65000"/>
                </a:schemeClr>
              </a:solidFill>
            </a:endParaRPr>
          </a:p>
        </p:txBody>
      </p:sp>
      <p:sp>
        <p:nvSpPr>
          <p:cNvPr id="12" name="TextBox 11"/>
          <p:cNvSpPr txBox="1"/>
          <p:nvPr/>
        </p:nvSpPr>
        <p:spPr bwMode="auto">
          <a:xfrm>
            <a:off x="914400" y="6383923"/>
            <a:ext cx="1600200" cy="169277"/>
          </a:xfrm>
          <a:prstGeom prst="rect">
            <a:avLst/>
          </a:prstGeom>
          <a:noFill/>
          <a:ln w="9525">
            <a:noFill/>
            <a:miter lim="800000"/>
            <a:headEnd/>
            <a:tailEnd/>
          </a:ln>
        </p:spPr>
        <p:txBody>
          <a:bodyPr wrap="square" rtlCol="0">
            <a:spAutoFit/>
          </a:bodyPr>
          <a:lstStyle/>
          <a:p>
            <a:r>
              <a:rPr lang="en-US" sz="500" dirty="0" smtClean="0"/>
              <a:t>© </a:t>
            </a:r>
            <a:r>
              <a:rPr lang="en-US" sz="500" dirty="0" err="1" smtClean="0"/>
              <a:t>westside</a:t>
            </a:r>
            <a:r>
              <a:rPr lang="en-US" sz="500" dirty="0" smtClean="0"/>
              <a:t>-church-of-</a:t>
            </a:r>
            <a:r>
              <a:rPr lang="en-US" sz="500" dirty="0" err="1" smtClean="0"/>
              <a:t>christ</a:t>
            </a:r>
            <a:endParaRPr lang="en-US" sz="500" dirty="0">
              <a:solidFill>
                <a:schemeClr val="bg1">
                  <a:lumMod val="65000"/>
                </a:schemeClr>
              </a:solidFill>
            </a:endParaRPr>
          </a:p>
        </p:txBody>
      </p:sp>
      <p:sp>
        <p:nvSpPr>
          <p:cNvPr id="13" name="TextBox 12"/>
          <p:cNvSpPr txBox="1"/>
          <p:nvPr/>
        </p:nvSpPr>
        <p:spPr bwMode="auto">
          <a:xfrm>
            <a:off x="3505200" y="6383923"/>
            <a:ext cx="1600200" cy="169277"/>
          </a:xfrm>
          <a:prstGeom prst="rect">
            <a:avLst/>
          </a:prstGeom>
          <a:noFill/>
          <a:ln w="9525">
            <a:noFill/>
            <a:miter lim="800000"/>
            <a:headEnd/>
            <a:tailEnd/>
          </a:ln>
        </p:spPr>
        <p:txBody>
          <a:bodyPr wrap="square" rtlCol="0">
            <a:spAutoFit/>
          </a:bodyPr>
          <a:lstStyle/>
          <a:p>
            <a:r>
              <a:rPr lang="en-US" sz="500" dirty="0" smtClean="0"/>
              <a:t>© kevinfell.ca</a:t>
            </a:r>
            <a:endParaRPr lang="en-US" sz="500" dirty="0">
              <a:solidFill>
                <a:schemeClr val="bg1">
                  <a:lumMod val="65000"/>
                </a:schemeClr>
              </a:solidFill>
            </a:endParaRPr>
          </a:p>
        </p:txBody>
      </p:sp>
      <p:sp>
        <p:nvSpPr>
          <p:cNvPr id="14" name="TextBox 13"/>
          <p:cNvSpPr txBox="1"/>
          <p:nvPr/>
        </p:nvSpPr>
        <p:spPr bwMode="auto">
          <a:xfrm>
            <a:off x="5867400" y="6002923"/>
            <a:ext cx="1600200" cy="169277"/>
          </a:xfrm>
          <a:prstGeom prst="rect">
            <a:avLst/>
          </a:prstGeom>
          <a:noFill/>
          <a:ln w="9525">
            <a:noFill/>
            <a:miter lim="800000"/>
            <a:headEnd/>
            <a:tailEnd/>
          </a:ln>
        </p:spPr>
        <p:txBody>
          <a:bodyPr wrap="square" rtlCol="0">
            <a:spAutoFit/>
          </a:bodyPr>
          <a:lstStyle/>
          <a:p>
            <a:r>
              <a:rPr lang="en-US" sz="500" dirty="0" smtClean="0"/>
              <a:t>© </a:t>
            </a:r>
            <a:r>
              <a:rPr lang="en-US" sz="500" dirty="0" err="1" smtClean="0"/>
              <a:t>arivacaboysranch</a:t>
            </a:r>
            <a:endParaRPr lang="en-US" sz="500" dirty="0">
              <a:solidFill>
                <a:schemeClr val="bg1">
                  <a:lumMod val="65000"/>
                </a:schemeClr>
              </a:solidFill>
            </a:endParaRPr>
          </a:p>
        </p:txBody>
      </p:sp>
      <p:sp>
        <p:nvSpPr>
          <p:cNvPr id="15" name="TextBox 14"/>
          <p:cNvSpPr txBox="1"/>
          <p:nvPr/>
        </p:nvSpPr>
        <p:spPr bwMode="auto">
          <a:xfrm>
            <a:off x="1600200" y="2971800"/>
            <a:ext cx="6400800" cy="1015663"/>
          </a:xfrm>
          <a:prstGeom prst="rect">
            <a:avLst/>
          </a:prstGeom>
          <a:noFill/>
          <a:ln w="9525">
            <a:noFill/>
            <a:miter lim="800000"/>
            <a:headEnd/>
            <a:tailEnd/>
          </a:ln>
        </p:spPr>
        <p:txBody>
          <a:bodyPr wrap="square" rtlCol="0">
            <a:spAutoFit/>
          </a:bodyPr>
          <a:lstStyle/>
          <a:p>
            <a:r>
              <a:rPr lang="en-US" sz="6000" b="1" dirty="0" smtClean="0">
                <a:ln w="19050">
                  <a:solidFill>
                    <a:schemeClr val="tx2">
                      <a:satMod val="155000"/>
                    </a:schemeClr>
                  </a:solidFill>
                  <a:prstDash val="solid"/>
                </a:ln>
                <a:solidFill>
                  <a:schemeClr val="bg1"/>
                </a:solidFill>
                <a:effectLst>
                  <a:glow rad="228600">
                    <a:schemeClr val="accent5">
                      <a:satMod val="175000"/>
                      <a:alpha val="40000"/>
                    </a:schemeClr>
                  </a:glow>
                  <a:outerShdw blurRad="41275" dist="20320" dir="1800000" algn="tl" rotWithShape="0">
                    <a:srgbClr val="000000">
                      <a:alpha val="40000"/>
                    </a:srgbClr>
                  </a:outerShdw>
                </a:effectLst>
              </a:rPr>
              <a:t>What do you see?</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8"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p:cTn id="7" dur="500" fill="hold"/>
                                        <p:tgtEl>
                                          <p:spTgt spid="15"/>
                                        </p:tgtEl>
                                        <p:attrNameLst>
                                          <p:attrName>ppt_x</p:attrName>
                                        </p:attrNameLst>
                                      </p:cBhvr>
                                      <p:tavLst>
                                        <p:tav tm="0">
                                          <p:val>
                                            <p:strVal val="#ppt_x-#ppt_w/2"/>
                                          </p:val>
                                        </p:tav>
                                        <p:tav tm="100000">
                                          <p:val>
                                            <p:strVal val="#ppt_x"/>
                                          </p:val>
                                        </p:tav>
                                      </p:tavLst>
                                    </p:anim>
                                    <p:anim calcmode="lin" valueType="num">
                                      <p:cBhvr>
                                        <p:cTn id="8" dur="500" fill="hold"/>
                                        <p:tgtEl>
                                          <p:spTgt spid="15"/>
                                        </p:tgtEl>
                                        <p:attrNameLst>
                                          <p:attrName>ppt_y</p:attrName>
                                        </p:attrNameLst>
                                      </p:cBhvr>
                                      <p:tavLst>
                                        <p:tav tm="0">
                                          <p:val>
                                            <p:strVal val="#ppt_y"/>
                                          </p:val>
                                        </p:tav>
                                        <p:tav tm="100000">
                                          <p:val>
                                            <p:strVal val="#ppt_y"/>
                                          </p:val>
                                        </p:tav>
                                      </p:tavLst>
                                    </p:anim>
                                    <p:anim calcmode="lin" valueType="num">
                                      <p:cBhvr>
                                        <p:cTn id="9" dur="500" fill="hold"/>
                                        <p:tgtEl>
                                          <p:spTgt spid="15"/>
                                        </p:tgtEl>
                                        <p:attrNameLst>
                                          <p:attrName>ppt_w</p:attrName>
                                        </p:attrNameLst>
                                      </p:cBhvr>
                                      <p:tavLst>
                                        <p:tav tm="0">
                                          <p:val>
                                            <p:fltVal val="0"/>
                                          </p:val>
                                        </p:tav>
                                        <p:tav tm="100000">
                                          <p:val>
                                            <p:strVal val="#ppt_w"/>
                                          </p:val>
                                        </p:tav>
                                      </p:tavLst>
                                    </p:anim>
                                    <p:anim calcmode="lin" valueType="num">
                                      <p:cBhvr>
                                        <p:cTn id="10" dur="500" fill="hold"/>
                                        <p:tgtEl>
                                          <p:spTgt spid="15"/>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800px-Soccer_crowd_Copenhagen-wikimedia.jpg"/>
          <p:cNvPicPr>
            <a:picLocks noChangeAspect="1"/>
          </p:cNvPicPr>
          <p:nvPr/>
        </p:nvPicPr>
        <p:blipFill>
          <a:blip r:embed="rId3" cstate="print"/>
          <a:srcRect t="2837"/>
          <a:stretch>
            <a:fillRect/>
          </a:stretch>
        </p:blipFill>
        <p:spPr>
          <a:xfrm>
            <a:off x="914400" y="876300"/>
            <a:ext cx="7162800" cy="5219700"/>
          </a:xfrm>
          <a:prstGeom prst="rect">
            <a:avLst/>
          </a:prstGeom>
        </p:spPr>
      </p:pic>
      <p:sp>
        <p:nvSpPr>
          <p:cNvPr id="2" name="Title 1"/>
          <p:cNvSpPr>
            <a:spLocks noGrp="1"/>
          </p:cNvSpPr>
          <p:nvPr>
            <p:ph type="title"/>
          </p:nvPr>
        </p:nvSpPr>
        <p:spPr>
          <a:xfrm>
            <a:off x="914400" y="914400"/>
            <a:ext cx="7162800" cy="1524000"/>
          </a:xfrm>
        </p:spPr>
        <p:txBody>
          <a:bodyPr>
            <a:no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360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glow rad="228600">
                    <a:schemeClr val="bg1">
                      <a:alpha val="40000"/>
                    </a:schemeClr>
                  </a:glow>
                  <a:outerShdw blurRad="50800" dist="39000" dir="5460000" algn="tl">
                    <a:srgbClr val="000000">
                      <a:alpha val="38000"/>
                    </a:srgbClr>
                  </a:outerShdw>
                </a:effectLst>
              </a:rPr>
              <a:t>What have you heard people say about being human?</a:t>
            </a:r>
            <a:endParaRPr lang="en-US" sz="360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glow rad="228600">
                  <a:schemeClr val="bg1">
                    <a:alpha val="40000"/>
                  </a:schemeClr>
                </a:glow>
                <a:outerShdw blurRad="50800" dist="39000" dir="5460000" algn="tl">
                  <a:srgbClr val="000000">
                    <a:alpha val="38000"/>
                  </a:srgbClr>
                </a:outerShdw>
              </a:effectLst>
            </a:endParaRPr>
          </a:p>
        </p:txBody>
      </p:sp>
      <p:sp>
        <p:nvSpPr>
          <p:cNvPr id="5" name="TextBox 4"/>
          <p:cNvSpPr txBox="1"/>
          <p:nvPr/>
        </p:nvSpPr>
        <p:spPr bwMode="auto">
          <a:xfrm>
            <a:off x="990600" y="6079123"/>
            <a:ext cx="1524000" cy="169277"/>
          </a:xfrm>
          <a:prstGeom prst="rect">
            <a:avLst/>
          </a:prstGeom>
          <a:noFill/>
          <a:ln w="9525">
            <a:noFill/>
            <a:miter lim="800000"/>
            <a:headEnd/>
            <a:tailEnd/>
          </a:ln>
        </p:spPr>
        <p:txBody>
          <a:bodyPr wrap="square" rtlCol="0">
            <a:spAutoFit/>
          </a:bodyPr>
          <a:lstStyle/>
          <a:p>
            <a:r>
              <a:rPr lang="en-US" sz="500" dirty="0" smtClean="0"/>
              <a:t>Image in public domain</a:t>
            </a:r>
            <a:endParaRPr lang="en-US" sz="5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066800"/>
            <a:ext cx="3429000" cy="1219200"/>
          </a:xfrm>
        </p:spPr>
        <p:txBody>
          <a:bodyPr>
            <a:normAutofit/>
          </a:bodyPr>
          <a:lstStyle/>
          <a:p>
            <a:r>
              <a:rPr lang="en-US" dirty="0" smtClean="0"/>
              <a:t>Jesus shows us how to live  .  .  .</a:t>
            </a:r>
            <a:endParaRPr lang="en-US" dirty="0"/>
          </a:p>
        </p:txBody>
      </p:sp>
      <p:sp>
        <p:nvSpPr>
          <p:cNvPr id="3" name="Content Placeholder 2"/>
          <p:cNvSpPr>
            <a:spLocks noGrp="1"/>
          </p:cNvSpPr>
          <p:nvPr>
            <p:ph idx="1"/>
          </p:nvPr>
        </p:nvSpPr>
        <p:spPr>
          <a:xfrm>
            <a:off x="1371600" y="2286000"/>
            <a:ext cx="2895600" cy="3687763"/>
          </a:xfrm>
        </p:spPr>
        <p:txBody>
          <a:bodyPr/>
          <a:lstStyle/>
          <a:p>
            <a:pPr lvl="0"/>
            <a:r>
              <a:rPr lang="en-US" dirty="0" smtClean="0"/>
              <a:t>by his actions.</a:t>
            </a:r>
          </a:p>
          <a:p>
            <a:pPr lvl="0"/>
            <a:r>
              <a:rPr lang="en-US" dirty="0" smtClean="0"/>
              <a:t>by his words.</a:t>
            </a:r>
          </a:p>
        </p:txBody>
      </p:sp>
      <p:pic>
        <p:nvPicPr>
          <p:cNvPr id="4" name="Picture 3" descr="Christ_feeding_the_multitude-wikimedia.jpg"/>
          <p:cNvPicPr>
            <a:picLocks noChangeAspect="1"/>
          </p:cNvPicPr>
          <p:nvPr/>
        </p:nvPicPr>
        <p:blipFill>
          <a:blip r:embed="rId3" cstate="print"/>
          <a:stretch>
            <a:fillRect/>
          </a:stretch>
        </p:blipFill>
        <p:spPr>
          <a:xfrm>
            <a:off x="4343400" y="1060704"/>
            <a:ext cx="4303776" cy="5035296"/>
          </a:xfrm>
          <a:prstGeom prst="rect">
            <a:avLst/>
          </a:prstGeom>
          <a:ln>
            <a:noFill/>
          </a:ln>
          <a:effectLst>
            <a:outerShdw blurRad="190500" algn="tl" rotWithShape="0">
              <a:srgbClr val="000000">
                <a:alpha val="70000"/>
              </a:srgbClr>
            </a:outerShdw>
          </a:effectLst>
        </p:spPr>
      </p:pic>
      <p:sp>
        <p:nvSpPr>
          <p:cNvPr id="6" name="TextBox 5"/>
          <p:cNvSpPr txBox="1"/>
          <p:nvPr/>
        </p:nvSpPr>
        <p:spPr bwMode="auto">
          <a:xfrm rot="16200000">
            <a:off x="7933239" y="4639762"/>
            <a:ext cx="1524000" cy="169277"/>
          </a:xfrm>
          <a:prstGeom prst="rect">
            <a:avLst/>
          </a:prstGeom>
          <a:noFill/>
          <a:ln w="9525">
            <a:noFill/>
            <a:miter lim="800000"/>
            <a:headEnd/>
            <a:tailEnd/>
          </a:ln>
        </p:spPr>
        <p:txBody>
          <a:bodyPr wrap="square" rtlCol="0">
            <a:spAutoFit/>
          </a:bodyPr>
          <a:lstStyle/>
          <a:p>
            <a:r>
              <a:rPr lang="en-US" sz="500" dirty="0" smtClean="0"/>
              <a:t>Image in public domain</a:t>
            </a:r>
            <a:endParaRPr lang="en-US" sz="5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Life is good.</a:t>
            </a:r>
            <a:endParaRPr lang="en-US" dirty="0"/>
          </a:p>
        </p:txBody>
      </p:sp>
      <p:sp>
        <p:nvSpPr>
          <p:cNvPr id="3" name="Content Placeholder 2"/>
          <p:cNvSpPr>
            <a:spLocks noGrp="1"/>
          </p:cNvSpPr>
          <p:nvPr>
            <p:ph idx="1"/>
          </p:nvPr>
        </p:nvSpPr>
        <p:spPr>
          <a:xfrm>
            <a:off x="1371600" y="1752600"/>
            <a:ext cx="2743200" cy="4373563"/>
          </a:xfrm>
        </p:spPr>
        <p:txBody>
          <a:bodyPr/>
          <a:lstStyle/>
          <a:p>
            <a:r>
              <a:rPr lang="en-US" dirty="0" smtClean="0"/>
              <a:t>God loves us.</a:t>
            </a:r>
          </a:p>
          <a:p>
            <a:pPr lvl="0"/>
            <a:r>
              <a:rPr lang="en-US" dirty="0" smtClean="0"/>
              <a:t>God wants us to be happy.</a:t>
            </a:r>
          </a:p>
          <a:p>
            <a:pPr>
              <a:buNone/>
            </a:pPr>
            <a:endParaRPr lang="en-US" dirty="0"/>
          </a:p>
        </p:txBody>
      </p:sp>
      <p:pic>
        <p:nvPicPr>
          <p:cNvPr id="4" name="Picture 3" descr="Marriage_at_Cana_stained_glass_window_-wikimedia.jpg"/>
          <p:cNvPicPr>
            <a:picLocks noChangeAspect="1"/>
          </p:cNvPicPr>
          <p:nvPr/>
        </p:nvPicPr>
        <p:blipFill>
          <a:blip r:embed="rId3" cstate="print"/>
          <a:stretch>
            <a:fillRect/>
          </a:stretch>
        </p:blipFill>
        <p:spPr>
          <a:xfrm rot="283148">
            <a:off x="4324234" y="975722"/>
            <a:ext cx="3558998" cy="5237936"/>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5" name="TextBox 4"/>
          <p:cNvSpPr txBox="1"/>
          <p:nvPr/>
        </p:nvSpPr>
        <p:spPr bwMode="auto">
          <a:xfrm rot="16487702">
            <a:off x="7090961" y="4491770"/>
            <a:ext cx="1524000" cy="169277"/>
          </a:xfrm>
          <a:prstGeom prst="rect">
            <a:avLst/>
          </a:prstGeom>
          <a:noFill/>
          <a:ln w="9525">
            <a:noFill/>
            <a:miter lim="800000"/>
            <a:headEnd/>
            <a:tailEnd/>
          </a:ln>
        </p:spPr>
        <p:txBody>
          <a:bodyPr wrap="square" rtlCol="0">
            <a:spAutoFit/>
          </a:bodyPr>
          <a:lstStyle/>
          <a:p>
            <a:r>
              <a:rPr lang="en-US" sz="500" dirty="0" smtClean="0"/>
              <a:t>Image in public domain</a:t>
            </a:r>
            <a:endParaRPr lang="en-US" sz="5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Jesus heals  .  .  .</a:t>
            </a:r>
            <a:endParaRPr lang="en-US" dirty="0"/>
          </a:p>
        </p:txBody>
      </p:sp>
      <p:sp>
        <p:nvSpPr>
          <p:cNvPr id="3" name="Content Placeholder 2"/>
          <p:cNvSpPr>
            <a:spLocks noGrp="1"/>
          </p:cNvSpPr>
          <p:nvPr>
            <p:ph idx="1"/>
          </p:nvPr>
        </p:nvSpPr>
        <p:spPr/>
        <p:txBody>
          <a:bodyPr/>
          <a:lstStyle/>
          <a:p>
            <a:pPr lvl="0"/>
            <a:r>
              <a:rPr lang="en-US" dirty="0" smtClean="0"/>
              <a:t>physically.</a:t>
            </a:r>
          </a:p>
          <a:p>
            <a:pPr lvl="0"/>
            <a:r>
              <a:rPr lang="en-US" dirty="0" smtClean="0"/>
              <a:t>spiritually.</a:t>
            </a:r>
          </a:p>
          <a:p>
            <a:pPr>
              <a:lnSpc>
                <a:spcPct val="200000"/>
              </a:lnSpc>
              <a:buNone/>
            </a:pPr>
            <a:r>
              <a:rPr lang="en-US" dirty="0" smtClean="0"/>
              <a:t>Jesus heals by forgiving sin.</a:t>
            </a:r>
          </a:p>
          <a:p>
            <a:endParaRPr lang="en-US" dirty="0"/>
          </a:p>
        </p:txBody>
      </p:sp>
      <p:pic>
        <p:nvPicPr>
          <p:cNvPr id="4" name="Picture 3" descr="Brooklyn_Museum_-_Jesus_Heals_the_Blind_and_Lame_on_the_Mountain_(Sur_la_montagne_Jésus_guérit_les_aveugles_et_les_boiteux)_-_James_Tissot-wikimedia.jpg"/>
          <p:cNvPicPr>
            <a:picLocks noChangeAspect="1"/>
          </p:cNvPicPr>
          <p:nvPr/>
        </p:nvPicPr>
        <p:blipFill>
          <a:blip r:embed="rId3" cstate="print"/>
          <a:srcRect l="4167" t="5009" r="3125" b="7821"/>
          <a:stretch>
            <a:fillRect/>
          </a:stretch>
        </p:blipFill>
        <p:spPr>
          <a:xfrm>
            <a:off x="2192922" y="3232079"/>
            <a:ext cx="4876800" cy="3397321"/>
          </a:xfrm>
          <a:prstGeom prst="rect">
            <a:avLst/>
          </a:prstGeom>
          <a:ln w="127000" cap="rnd">
            <a:solidFill>
              <a:srgbClr val="FFFFFF"/>
            </a:solidFill>
          </a:ln>
          <a:effectLst>
            <a:outerShdw blurRad="76200" dist="95250" dir="10500000" sx="97000" sy="23000" kx="900000" algn="br" rotWithShape="0">
              <a:srgbClr val="000000">
                <a:alpha val="20000"/>
              </a:srgbClr>
            </a:outerShdw>
          </a:effectLst>
          <a:scene3d>
            <a:camera prst="orthographicFront"/>
            <a:lightRig rig="twoPt" dir="t">
              <a:rot lat="0" lon="0" rev="7800000"/>
            </a:lightRig>
          </a:scene3d>
          <a:sp3d contourW="6350">
            <a:bevelT w="50800" h="16510"/>
            <a:contourClr>
              <a:srgbClr val="C0C0C0"/>
            </a:contourClr>
          </a:sp3d>
        </p:spPr>
      </p:pic>
      <p:sp>
        <p:nvSpPr>
          <p:cNvPr id="5" name="TextBox 4"/>
          <p:cNvSpPr txBox="1"/>
          <p:nvPr/>
        </p:nvSpPr>
        <p:spPr bwMode="auto">
          <a:xfrm rot="16200000">
            <a:off x="6316161" y="5020762"/>
            <a:ext cx="1524000" cy="169277"/>
          </a:xfrm>
          <a:prstGeom prst="rect">
            <a:avLst/>
          </a:prstGeom>
          <a:noFill/>
          <a:ln w="9525">
            <a:noFill/>
            <a:miter lim="800000"/>
            <a:headEnd/>
            <a:tailEnd/>
          </a:ln>
        </p:spPr>
        <p:txBody>
          <a:bodyPr wrap="square" rtlCol="0">
            <a:spAutoFit/>
          </a:bodyPr>
          <a:lstStyle/>
          <a:p>
            <a:r>
              <a:rPr lang="en-US" sz="500" dirty="0" smtClean="0"/>
              <a:t>Image in public domain</a:t>
            </a:r>
            <a:endParaRPr lang="en-US" sz="5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 Jesus accepted everyone:</a:t>
            </a:r>
            <a:endParaRPr lang="en-US" dirty="0"/>
          </a:p>
        </p:txBody>
      </p:sp>
      <p:sp>
        <p:nvSpPr>
          <p:cNvPr id="3" name="Content Placeholder 2"/>
          <p:cNvSpPr>
            <a:spLocks noGrp="1"/>
          </p:cNvSpPr>
          <p:nvPr>
            <p:ph idx="1"/>
          </p:nvPr>
        </p:nvSpPr>
        <p:spPr/>
        <p:txBody>
          <a:bodyPr/>
          <a:lstStyle/>
          <a:p>
            <a:pPr lvl="0"/>
            <a:r>
              <a:rPr lang="en-US" dirty="0" smtClean="0"/>
              <a:t>tax collectors</a:t>
            </a:r>
          </a:p>
          <a:p>
            <a:pPr lvl="0"/>
            <a:r>
              <a:rPr lang="en-US" dirty="0" smtClean="0"/>
              <a:t>sinners</a:t>
            </a:r>
          </a:p>
          <a:p>
            <a:pPr lvl="0"/>
            <a:r>
              <a:rPr lang="en-US" dirty="0" smtClean="0"/>
              <a:t>women and children</a:t>
            </a:r>
          </a:p>
        </p:txBody>
      </p:sp>
      <p:pic>
        <p:nvPicPr>
          <p:cNvPr id="4" name="Picture 3" descr="ChristwithChildren-wikimedia.jpg"/>
          <p:cNvPicPr>
            <a:picLocks noChangeAspect="1"/>
          </p:cNvPicPr>
          <p:nvPr/>
        </p:nvPicPr>
        <p:blipFill>
          <a:blip r:embed="rId3" cstate="print"/>
          <a:srcRect t="8675" b="3333"/>
          <a:stretch>
            <a:fillRect/>
          </a:stretch>
        </p:blipFill>
        <p:spPr>
          <a:xfrm>
            <a:off x="4343400" y="1752600"/>
            <a:ext cx="4413673" cy="44196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5" name="TextBox 4"/>
          <p:cNvSpPr txBox="1"/>
          <p:nvPr/>
        </p:nvSpPr>
        <p:spPr bwMode="auto">
          <a:xfrm>
            <a:off x="4343400" y="6172200"/>
            <a:ext cx="1524000" cy="169277"/>
          </a:xfrm>
          <a:prstGeom prst="rect">
            <a:avLst/>
          </a:prstGeom>
          <a:noFill/>
          <a:ln w="9525">
            <a:noFill/>
            <a:miter lim="800000"/>
            <a:headEnd/>
            <a:tailEnd/>
          </a:ln>
        </p:spPr>
        <p:txBody>
          <a:bodyPr wrap="square" rtlCol="0">
            <a:spAutoFit/>
          </a:bodyPr>
          <a:lstStyle/>
          <a:p>
            <a:r>
              <a:rPr lang="en-US" sz="500" dirty="0" smtClean="0"/>
              <a:t>Image in public domain</a:t>
            </a:r>
            <a:endParaRPr lang="en-US" sz="5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Jesus teaches us to choose what is good.</a:t>
            </a:r>
            <a:endParaRPr lang="en-US" dirty="0"/>
          </a:p>
        </p:txBody>
      </p:sp>
      <p:sp>
        <p:nvSpPr>
          <p:cNvPr id="3" name="Content Placeholder 2"/>
          <p:cNvSpPr>
            <a:spLocks noGrp="1"/>
          </p:cNvSpPr>
          <p:nvPr>
            <p:ph idx="1"/>
          </p:nvPr>
        </p:nvSpPr>
        <p:spPr>
          <a:xfrm>
            <a:off x="4419600" y="1752600"/>
            <a:ext cx="4267200" cy="4373563"/>
          </a:xfrm>
        </p:spPr>
        <p:txBody>
          <a:bodyPr/>
          <a:lstStyle/>
          <a:p>
            <a:pPr marL="0" indent="0">
              <a:buNone/>
            </a:pPr>
            <a:r>
              <a:rPr lang="en-US" dirty="0" smtClean="0">
                <a:solidFill>
                  <a:srgbClr val="C00000"/>
                </a:solidFill>
              </a:rPr>
              <a:t>“The Son of Man did not come to be served but to serve and to give his life as a ransom for </a:t>
            </a:r>
            <a:r>
              <a:rPr lang="en-US" smtClean="0">
                <a:solidFill>
                  <a:srgbClr val="C00000"/>
                </a:solidFill>
              </a:rPr>
              <a:t>many</a:t>
            </a:r>
            <a:r>
              <a:rPr lang="en-US" smtClean="0">
                <a:solidFill>
                  <a:srgbClr val="C00000"/>
                </a:solidFill>
              </a:rPr>
              <a:t>”</a:t>
            </a:r>
          </a:p>
          <a:p>
            <a:pPr marL="0" indent="0">
              <a:buNone/>
            </a:pPr>
            <a:r>
              <a:rPr lang="en-US" smtClean="0"/>
              <a:t>(</a:t>
            </a:r>
            <a:r>
              <a:rPr lang="en-US" dirty="0" smtClean="0"/>
              <a:t>Matthew 20:28).</a:t>
            </a:r>
            <a:endParaRPr lang="en-US" dirty="0"/>
          </a:p>
        </p:txBody>
      </p:sp>
      <p:pic>
        <p:nvPicPr>
          <p:cNvPr id="4" name="Picture 3" descr="US_Navy_100203-N-9375C-001_Volunteers_distribute_food_in_Haiti-wikimedia.jpg"/>
          <p:cNvPicPr>
            <a:picLocks noChangeAspect="1"/>
          </p:cNvPicPr>
          <p:nvPr/>
        </p:nvPicPr>
        <p:blipFill>
          <a:blip r:embed="rId3" cstate="print"/>
          <a:stretch>
            <a:fillRect/>
          </a:stretch>
        </p:blipFill>
        <p:spPr>
          <a:xfrm>
            <a:off x="1326052" y="1981200"/>
            <a:ext cx="2788748" cy="4191000"/>
          </a:xfrm>
          <a:prstGeom prst="round2DiagRect">
            <a:avLst>
              <a:gd name="adj1" fmla="val 16667"/>
              <a:gd name="adj2" fmla="val 0"/>
            </a:avLst>
          </a:prstGeom>
          <a:ln w="107950" cap="sq">
            <a:solidFill>
              <a:srgbClr val="FFFFFF"/>
            </a:solidFill>
            <a:miter lim="800000"/>
          </a:ln>
          <a:effectLst>
            <a:outerShdw blurRad="254000" algn="tl" rotWithShape="0">
              <a:srgbClr val="000000">
                <a:alpha val="43000"/>
              </a:srgbClr>
            </a:outerShdw>
          </a:effectLst>
        </p:spPr>
      </p:pic>
      <p:sp>
        <p:nvSpPr>
          <p:cNvPr id="5" name="TextBox 4"/>
          <p:cNvSpPr txBox="1"/>
          <p:nvPr/>
        </p:nvSpPr>
        <p:spPr bwMode="auto">
          <a:xfrm>
            <a:off x="1219200" y="6135624"/>
            <a:ext cx="1524000" cy="169277"/>
          </a:xfrm>
          <a:prstGeom prst="rect">
            <a:avLst/>
          </a:prstGeom>
          <a:noFill/>
          <a:ln w="9525">
            <a:noFill/>
            <a:miter lim="800000"/>
            <a:headEnd/>
            <a:tailEnd/>
          </a:ln>
        </p:spPr>
        <p:txBody>
          <a:bodyPr wrap="square" rtlCol="0">
            <a:spAutoFit/>
          </a:bodyPr>
          <a:lstStyle/>
          <a:p>
            <a:r>
              <a:rPr lang="en-US" sz="500" dirty="0" smtClean="0"/>
              <a:t>Image in public domain</a:t>
            </a:r>
            <a:endParaRPr lang="en-US" sz="5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LIC Presentation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bwMode="auto">
        <a:noFill/>
        <a:ln w="9525">
          <a:noFill/>
          <a:miter lim="800000"/>
          <a:headEnd/>
          <a:tailEnd/>
        </a:ln>
      </a:spPr>
      <a:bodyPr>
        <a:spAutoFit/>
      </a:bodyPr>
      <a:lstStyle>
        <a:defPPr>
          <a:defRPr sz="800" dirty="0">
            <a:solidFill>
              <a:schemeClr val="bg1">
                <a:lumMod val="65000"/>
              </a:schemeClr>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LIC Presentation template</Template>
  <TotalTime>1652</TotalTime>
  <Words>583</Words>
  <Application>Microsoft Office PowerPoint</Application>
  <PresentationFormat>On-screen Show (4:3)</PresentationFormat>
  <Paragraphs>73</Paragraphs>
  <Slides>12</Slides>
  <Notes>11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Arial</vt:lpstr>
      <vt:lpstr>Calibri</vt:lpstr>
      <vt:lpstr>LIC Presentation template</vt:lpstr>
      <vt:lpstr>Being Human</vt:lpstr>
      <vt:lpstr>Being Human</vt:lpstr>
      <vt:lpstr>PowerPoint Presentation</vt:lpstr>
      <vt:lpstr>What have you heard people say about being human?</vt:lpstr>
      <vt:lpstr>Jesus shows us how to live  .  .  .</vt:lpstr>
      <vt:lpstr>Life is good.</vt:lpstr>
      <vt:lpstr>Jesus heals  .  .  .</vt:lpstr>
      <vt:lpstr> Jesus accepted everyone:</vt:lpstr>
      <vt:lpstr>Jesus teaches us to choose what is good.</vt:lpstr>
      <vt:lpstr>Jesus teaches us how to be fully alive.</vt:lpstr>
      <vt:lpstr>PowerPoint Presentation</vt:lpstr>
      <vt:lpstr>Being Human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Being Human</dc:title>
  <dc:creator>gregandbeth</dc:creator>
  <cp:lastModifiedBy>Brian Holzworth</cp:lastModifiedBy>
  <cp:revision>21</cp:revision>
  <dcterms:created xsi:type="dcterms:W3CDTF">2010-07-24T14:26:48Z</dcterms:created>
  <dcterms:modified xsi:type="dcterms:W3CDTF">2014-02-17T16:21:27Z</dcterms:modified>
</cp:coreProperties>
</file>