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4"/>
  </p:notesMasterIdLst>
  <p:sldIdLst>
    <p:sldId id="310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3" r:id="rId11"/>
    <p:sldId id="321" r:id="rId12"/>
    <p:sldId id="322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1E33"/>
    <a:srgbClr val="178D34"/>
    <a:srgbClr val="0A5598"/>
    <a:srgbClr val="7E7E7E"/>
    <a:srgbClr val="008000"/>
    <a:srgbClr val="314BCD"/>
    <a:srgbClr val="D60005"/>
    <a:srgbClr val="FF0000"/>
    <a:srgbClr val="353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2" autoAdjust="0"/>
    <p:restoredTop sz="86425" autoAdjust="0"/>
  </p:normalViewPr>
  <p:slideViewPr>
    <p:cSldViewPr snapToGrid="0" snapToObjects="1">
      <p:cViewPr varScale="1">
        <p:scale>
          <a:sx n="127" d="100"/>
          <a:sy n="127" d="100"/>
        </p:scale>
        <p:origin x="15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tags" Target="tags/tag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6/1/16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16952" y="6355080"/>
            <a:ext cx="2304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Document #: TX005850</a:t>
            </a:r>
          </a:p>
        </p:txBody>
      </p:sp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Mary’s Obedience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565" y="1718445"/>
            <a:ext cx="4401178" cy="3997631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Through her perfect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obedience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God’s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plan,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Mary helps reverse the effects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of Original Sin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our disobedience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God.</a:t>
            </a:r>
          </a:p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She teaches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to be humble and to rely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on God.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125" y="5315241"/>
            <a:ext cx="16642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Vladimir </a:t>
            </a:r>
            <a:r>
              <a:rPr lang="en-US" sz="700" dirty="0" err="1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Koletic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5" y="1489211"/>
            <a:ext cx="2869522" cy="38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93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594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“People of Faith: </a:t>
            </a:r>
            <a:r>
              <a:rPr lang="en-US" sz="47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7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7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Saint </a:t>
            </a:r>
            <a:r>
              <a:rPr lang="en-US" sz="4700" b="1" dirty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Nicholas of Myra” </a:t>
            </a:r>
            <a:r>
              <a:rPr lang="en-US" sz="47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7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(Handbook, </a:t>
            </a: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Page 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137)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ea typeface="Arial" charset="0"/>
                <a:cs typeface="Arial" charset="0"/>
              </a:rPr>
            </a:b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47" y="1954120"/>
            <a:ext cx="4250454" cy="4257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>Discussion Question: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What does Santa Claus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have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do with Jesus or the Catholic faith?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6088" y="4698224"/>
            <a:ext cx="15552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Milles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Studio / 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60" y="1817915"/>
            <a:ext cx="4330840" cy="288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517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>A Generous Saint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053" y="1617785"/>
            <a:ext cx="5526593" cy="4170803"/>
          </a:xfrm>
        </p:spPr>
        <p:txBody>
          <a:bodyPr>
            <a:normAutofit/>
          </a:bodyPr>
          <a:lstStyle/>
          <a:p>
            <a:pPr lv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Saint Nicholas, sometimes known as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Saint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Nick, was a fourth-century bishop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Myra, in Asia Minor (present-day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Turkey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and Greece).</a:t>
            </a:r>
          </a:p>
          <a:p>
            <a:pPr lv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Many stories of Saint Nicholas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’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generosity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were preserved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and </a:t>
            </a:r>
            <a:br>
              <a:rPr lang="en-US" sz="2200" dirty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passed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down over the years.</a:t>
            </a:r>
          </a:p>
          <a:p>
            <a:pPr lv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Stories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about his generosity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have inspired others over the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centuries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to give gifts in his name. This is how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he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became the inspiration for Santa Claus.</a:t>
            </a:r>
          </a:p>
          <a:p>
            <a:pPr marL="0" indent="0"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3240" y="5285525"/>
            <a:ext cx="12170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elmm/Shutterstock.com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82" y="1738365"/>
            <a:ext cx="1750277" cy="35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5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07" y="3954355"/>
            <a:ext cx="8212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Chapter 12</a:t>
            </a:r>
          </a:p>
          <a:p>
            <a:pPr algn="ctr"/>
            <a:r>
              <a:rPr lang="en-US" sz="36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The Birth of Jesus</a:t>
            </a:r>
            <a:endParaRPr lang="en-US" sz="3600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1" y="0"/>
            <a:ext cx="9143999" cy="3956703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Prophets, </a:t>
            </a:r>
            <a:b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Jesus Christ,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  <a:endParaRPr lang="en-US" sz="8000" b="1" dirty="0">
              <a:solidFill>
                <a:srgbClr val="C300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06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Arial" charset="0"/>
                <a:ea typeface="Arial" charset="0"/>
                <a:cs typeface="Arial" charset="0"/>
              </a:rPr>
              <a:t>Chapter Summary </a:t>
            </a:r>
            <a:endParaRPr lang="en-US" sz="4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700"/>
            <a:ext cx="8229600" cy="4525963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Jesus’ birth was miraculous. </a:t>
            </a:r>
          </a:p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This chapter will examine Mary’s important 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role in bringing Jesus into the world by the power of the Holy Spirit. </a:t>
            </a:r>
          </a:p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Mary’s 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“yes” to God provides an example for every believer to follow. </a:t>
            </a:r>
            <a:endParaRPr lang="en-US" sz="25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We will also study the 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life of Saint Nicholas, the inspiration for Santa Claus.</a:t>
            </a:r>
          </a:p>
          <a:p>
            <a:endParaRPr lang="en-US" sz="2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62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Share It!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ea typeface="Arial" charset="0"/>
                <a:cs typeface="Arial" charset="0"/>
              </a:rPr>
            </a:b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58" y="1480114"/>
            <a:ext cx="4227342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is your favorite Christmas song that is connected to the birth of Jesus?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Sing or say a verse or two.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8152" y="4368502"/>
            <a:ext cx="14558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mastapiece/Shutterstock.com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93" y="1465760"/>
            <a:ext cx="4355973" cy="28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3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71" y="6267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Introduction</a:t>
            </a:r>
            <a:br>
              <a:rPr lang="en-US" sz="47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(Handbook, Pages 130–133)</a:t>
            </a:r>
            <a:r>
              <a:rPr lang="en-US" sz="2000" b="1" dirty="0" smtClean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ea typeface="Arial" charset="0"/>
                <a:cs typeface="Arial" charset="0"/>
              </a:rPr>
            </a:b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065" y="1127746"/>
            <a:ext cx="5265336" cy="4525963"/>
          </a:xfrm>
        </p:spPr>
        <p:txBody>
          <a:bodyPr>
            <a:normAutofit/>
          </a:bodyPr>
          <a:lstStyle/>
          <a:p>
            <a:pPr lvl="0"/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Annunciation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describes 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event where God sent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angel Gabriel to ask Mary to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become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mother of Jesus.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Gospel of Luke shows us that God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one with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those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who seem to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poorest of people.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Gospel of Matthew shows us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that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 is like the great leaders of the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Old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Testament and is the promised Savior of God.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9335" y="5266424"/>
            <a:ext cx="18357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Renata </a:t>
            </a:r>
            <a:r>
              <a:rPr lang="en-US" sz="700" dirty="0" err="1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Sedmakova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365" y="1198266"/>
            <a:ext cx="2461024" cy="40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5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>Think About It!</a:t>
            </a:r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17638"/>
            <a:ext cx="4300695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common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prayer or devotion requires us to pray the Hail Mary 53 times?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other prayers are part of this prayer?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Pray the Hail Mary together right now!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0537" y="5154804"/>
            <a:ext cx="12971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Gordan/Shutterstock.com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7" y="1527350"/>
            <a:ext cx="2409586" cy="362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7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“Mary, the Mother of Jesus</a:t>
            </a:r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b="1" dirty="0" smtClean="0">
                <a:solidFill>
                  <a:srgbClr val="314BC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rgbClr val="314BC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(Handbook, </a:t>
            </a: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Pages 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133–135)</a:t>
            </a:r>
            <a:b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46" y="1230311"/>
            <a:ext cx="5436159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God chose Mary, a human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being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like us, to be the mother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Savior.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Mary is called the Mother of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God,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because Jesus is God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gave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birth to him.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God prepared Mary for her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role as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Mother of God by keeping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free from Original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Sin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from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moment of her conception.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call this truth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Immaculate Conception.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3395" y="4645918"/>
            <a:ext cx="18357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Renata </a:t>
            </a:r>
            <a:r>
              <a:rPr lang="en-US" sz="700" dirty="0" err="1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Sedmakova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36" y="1313822"/>
            <a:ext cx="3615348" cy="334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1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Mother of God</a:t>
            </a:r>
            <a:r>
              <a:rPr lang="en-US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304" y="1272963"/>
            <a:ext cx="456195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>Think-Pair-Share</a:t>
            </a:r>
          </a:p>
          <a:p>
            <a:pPr marL="0" lvl="0" indent="0">
              <a:buNone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Think: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do you think the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artist of this painting is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trying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tell you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about Mary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?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about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Jesus?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about their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relationship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0" lvl="0" indent="0">
              <a:buNone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Pair: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Find a partner.</a:t>
            </a:r>
          </a:p>
          <a:p>
            <a:pPr marL="0" lvl="0" indent="0">
              <a:buNone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Share: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Discuss this painting with your partner and what the artist was saying and what it says to you.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7288" y="5315579"/>
            <a:ext cx="18357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Renata </a:t>
            </a:r>
            <a:r>
              <a:rPr lang="en-US" sz="700" dirty="0" err="1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Sedmakova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80" y="1417639"/>
            <a:ext cx="2939325" cy="38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7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>“Mary’s Example” </a:t>
            </a:r>
            <a:r>
              <a:rPr lang="en-US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Handbook, Pages 135–136)</a:t>
            </a:r>
            <a:b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564" y="1685024"/>
            <a:ext cx="4350937" cy="3849216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Mary is an example for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obeying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God and following Jesus Christ.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Mary is the one most closely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united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with her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Son’s saving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actions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8446" y="5315579"/>
            <a:ext cx="12763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Thoom/Shutterstock.com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46" y="1417638"/>
            <a:ext cx="3119453" cy="38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19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2707</TotalTime>
  <Words>361</Words>
  <Application>Microsoft Macintosh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CorpPowerpoint</vt:lpstr>
      <vt:lpstr>PowerPoint Presentation</vt:lpstr>
      <vt:lpstr>The Prophets,    Jesus Christ,   and the Holy Spirit</vt:lpstr>
      <vt:lpstr>Chapter Summary </vt:lpstr>
      <vt:lpstr>Share It!  </vt:lpstr>
      <vt:lpstr>Introduction (Handbook, Pages 130–133)   </vt:lpstr>
      <vt:lpstr>Think About It!  </vt:lpstr>
      <vt:lpstr>“Mary, the Mother of Jesus”  (Handbook, Pages 133–135) </vt:lpstr>
      <vt:lpstr>Mother of God  </vt:lpstr>
      <vt:lpstr>“Mary’s Example”  (Handbook, Pages 135–136) </vt:lpstr>
      <vt:lpstr>Mary’s Obedience  </vt:lpstr>
      <vt:lpstr>“People of Faith:  Saint Nicholas of Myra”  (Handbook, Page 137) </vt:lpstr>
      <vt:lpstr>A Generous Saint  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Microsoft Office User</cp:lastModifiedBy>
  <cp:revision>169</cp:revision>
  <dcterms:created xsi:type="dcterms:W3CDTF">2012-11-07T17:11:11Z</dcterms:created>
  <dcterms:modified xsi:type="dcterms:W3CDTF">2016-06-01T12:47:09Z</dcterms:modified>
</cp:coreProperties>
</file>