
<file path=[Content_Types].xml><?xml version="1.0" encoding="utf-8"?>
<Types xmlns="http://schemas.openxmlformats.org/package/2006/content-types">
  <Default Extension="xml" ContentType="application/xml"/>
  <Default Extension="jpeg" ContentType="image/jpeg"/>
  <Default Extension="rels" ContentType="application/vnd.openxmlformats-package.relationships+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2"/>
  </p:notesMasterIdLst>
  <p:sldIdLst>
    <p:sldId id="302" r:id="rId2"/>
    <p:sldId id="257" r:id="rId3"/>
    <p:sldId id="259" r:id="rId4"/>
    <p:sldId id="260" r:id="rId5"/>
    <p:sldId id="303" r:id="rId6"/>
    <p:sldId id="262" r:id="rId7"/>
    <p:sldId id="263" r:id="rId8"/>
    <p:sldId id="264" r:id="rId9"/>
    <p:sldId id="287" r:id="rId10"/>
    <p:sldId id="301" r:id="rId11"/>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1379" autoAdjust="0"/>
    <p:restoredTop sz="92077" autoAdjust="0"/>
  </p:normalViewPr>
  <p:slideViewPr>
    <p:cSldViewPr>
      <p:cViewPr varScale="1">
        <p:scale>
          <a:sx n="120" d="100"/>
          <a:sy n="120" d="100"/>
        </p:scale>
        <p:origin x="1576" y="184"/>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1" Type="http://schemas.openxmlformats.org/officeDocument/2006/relationships/slide" Target="slides/slide10.xml"/><Relationship Id="rId12" Type="http://schemas.openxmlformats.org/officeDocument/2006/relationships/notesMaster" Target="notesMasters/notesMaster1.xml"/><Relationship Id="rId13" Type="http://schemas.openxmlformats.org/officeDocument/2006/relationships/presProps" Target="presProps.xml"/><Relationship Id="rId14" Type="http://schemas.openxmlformats.org/officeDocument/2006/relationships/viewProps" Target="viewProps.xml"/><Relationship Id="rId15" Type="http://schemas.openxmlformats.org/officeDocument/2006/relationships/theme" Target="theme/theme1.xml"/><Relationship Id="rId16"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smtClean="0">
                <a:latin typeface="+mn-lt"/>
                <a:cs typeface="+mn-cs"/>
              </a:defRPr>
            </a:lvl1pPr>
          </a:lstStyle>
          <a:p>
            <a:pPr>
              <a:defRPr/>
            </a:pPr>
            <a:fld id="{900F6C00-29A4-411D-AB68-F73A46A59A9A}" type="datetimeFigureOut">
              <a:rPr lang="en-US"/>
              <a:pPr>
                <a:defRPr/>
              </a:pPr>
              <a:t>4/26/16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smtClean="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smtClean="0">
                <a:latin typeface="+mn-lt"/>
                <a:cs typeface="+mn-cs"/>
              </a:defRPr>
            </a:lvl1pPr>
          </a:lstStyle>
          <a:p>
            <a:pPr>
              <a:defRPr/>
            </a:pPr>
            <a:fld id="{FADE0FF1-1F1C-43A9-9026-DE5CF015E515}" type="slidenum">
              <a:rPr lang="en-US"/>
              <a:pPr>
                <a:defRPr/>
              </a:pPr>
              <a:t>‹#›</a:t>
            </a:fld>
            <a:endParaRPr lang="en-US"/>
          </a:p>
        </p:txBody>
      </p:sp>
    </p:spTree>
    <p:extLst>
      <p:ext uri="{BB962C8B-B14F-4D97-AF65-F5344CB8AC3E}">
        <p14:creationId xmlns:p14="http://schemas.microsoft.com/office/powerpoint/2010/main" val="162376765"/>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i="1" kern="1200" dirty="0" smtClean="0">
                <a:solidFill>
                  <a:schemeClr val="tx1"/>
                </a:solidFill>
                <a:effectLst/>
                <a:latin typeface="+mn-lt"/>
                <a:ea typeface="+mn-ea"/>
                <a:cs typeface="+mn-cs"/>
              </a:rPr>
              <a:t>Notes</a:t>
            </a:r>
            <a:r>
              <a:rPr lang="en-US" sz="1200" kern="1200" dirty="0" smtClean="0">
                <a:solidFill>
                  <a:schemeClr val="tx1"/>
                </a:solidFill>
                <a:effectLst/>
                <a:latin typeface="+mn-lt"/>
                <a:ea typeface="+mn-ea"/>
                <a:cs typeface="+mn-cs"/>
              </a:rPr>
              <a:t>: Use this PowerPoint to guide your students in practicing </a:t>
            </a:r>
            <a:r>
              <a:rPr lang="en-US" sz="1200" kern="1200" dirty="0" err="1" smtClean="0">
                <a:solidFill>
                  <a:schemeClr val="tx1"/>
                </a:solidFill>
                <a:effectLst/>
                <a:latin typeface="+mn-lt"/>
                <a:ea typeface="+mn-ea"/>
                <a:cs typeface="+mn-cs"/>
              </a:rPr>
              <a:t>Ignatian</a:t>
            </a:r>
            <a:r>
              <a:rPr lang="en-US" sz="1200" kern="1200" dirty="0" smtClean="0">
                <a:solidFill>
                  <a:schemeClr val="tx1"/>
                </a:solidFill>
                <a:effectLst/>
                <a:latin typeface="+mn-lt"/>
                <a:ea typeface="+mn-ea"/>
                <a:cs typeface="+mn-cs"/>
              </a:rPr>
              <a:t> Gospel meditation (as described in article 46 of the student book). Each student will need a Bible, or a copy of the passage. This presentation uses Luke 2:1­–20. The notes on each slide offer more general prompts and questions for each step if you would like to allow each student to use a Gospel passage of her or his choosing instead.</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pPr>
              <a:defRPr/>
            </a:pPr>
            <a:fld id="{FADE0FF1-1F1C-43A9-9026-DE5CF015E515}" type="slidenum">
              <a:rPr lang="en-US" smtClean="0"/>
              <a:pPr>
                <a:defRPr/>
              </a:pPr>
              <a:t>1</a:t>
            </a:fld>
            <a:endParaRPr lang="en-US"/>
          </a:p>
        </p:txBody>
      </p:sp>
    </p:spTree>
    <p:extLst>
      <p:ext uri="{BB962C8B-B14F-4D97-AF65-F5344CB8AC3E}">
        <p14:creationId xmlns:p14="http://schemas.microsoft.com/office/powerpoint/2010/main" val="385444588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Slide Image Placeholder 1"/>
          <p:cNvSpPr>
            <a:spLocks noGrp="1" noRot="1" noChangeAspect="1" noTextEdit="1"/>
          </p:cNvSpPr>
          <p:nvPr>
            <p:ph type="sldImg"/>
          </p:nvPr>
        </p:nvSpPr>
        <p:spPr bwMode="auto">
          <a:noFill/>
          <a:ln>
            <a:solidFill>
              <a:srgbClr val="000000"/>
            </a:solidFill>
            <a:miter lim="800000"/>
            <a:headEnd/>
            <a:tailEnd/>
          </a:ln>
        </p:spPr>
      </p:sp>
      <p:sp>
        <p:nvSpPr>
          <p:cNvPr id="70659"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sz="1200" i="1" kern="1200" dirty="0" smtClean="0">
                <a:solidFill>
                  <a:schemeClr val="tx1"/>
                </a:solidFill>
                <a:effectLst/>
                <a:latin typeface="+mn-lt"/>
                <a:ea typeface="+mn-ea"/>
                <a:cs typeface="+mn-cs"/>
              </a:rPr>
              <a:t>Notes</a:t>
            </a:r>
            <a:r>
              <a:rPr lang="en-US" sz="1200" kern="1200" dirty="0" smtClean="0">
                <a:solidFill>
                  <a:schemeClr val="tx1"/>
                </a:solidFill>
                <a:effectLst/>
                <a:latin typeface="+mn-lt"/>
                <a:ea typeface="+mn-ea"/>
                <a:cs typeface="+mn-cs"/>
              </a:rPr>
              <a:t>: Ask the students to name the four Gospels; hopefully they can all do this together! Consider discussing some of the differences between the synoptic Gospels of Matthew, Mark, and Luke, and the Gospel of John, and conclude by observing that even though all four Gospels don’t have the same details, they all tell us the truth about Jesus as the Son of God and Savior of the world.</a:t>
            </a:r>
            <a:endParaRPr lang="en-US" sz="1200" kern="1200" dirty="0">
              <a:solidFill>
                <a:schemeClr val="tx1"/>
              </a:solidFill>
              <a:effectLst/>
              <a:latin typeface="+mn-lt"/>
              <a:ea typeface="+mn-ea"/>
              <a:cs typeface="+mn-cs"/>
            </a:endParaRPr>
          </a:p>
        </p:txBody>
      </p:sp>
      <p:sp>
        <p:nvSpPr>
          <p:cNvPr id="7066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9089B737-8626-4A53-AF50-BB74663DA15F}" type="slidenum">
              <a:rPr lang="en-US"/>
              <a:pPr fontAlgn="base">
                <a:spcBef>
                  <a:spcPct val="0"/>
                </a:spcBef>
                <a:spcAft>
                  <a:spcPct val="0"/>
                </a:spcAft>
              </a:pPr>
              <a:t>10</a:t>
            </a:fld>
            <a:endParaRPr lang="en-US"/>
          </a:p>
        </p:txBody>
      </p:sp>
    </p:spTree>
    <p:extLst>
      <p:ext uri="{BB962C8B-B14F-4D97-AF65-F5344CB8AC3E}">
        <p14:creationId xmlns:p14="http://schemas.microsoft.com/office/powerpoint/2010/main" val="84481843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Image Placeholder 1"/>
          <p:cNvSpPr>
            <a:spLocks noGrp="1" noRot="1" noChangeAspect="1" noTextEdit="1"/>
          </p:cNvSpPr>
          <p:nvPr>
            <p:ph type="sldImg"/>
          </p:nvPr>
        </p:nvSpPr>
        <p:spPr bwMode="auto">
          <a:noFill/>
          <a:ln>
            <a:solidFill>
              <a:srgbClr val="000000"/>
            </a:solidFill>
            <a:miter lim="800000"/>
            <a:headEnd/>
            <a:tailEnd/>
          </a:ln>
        </p:spPr>
      </p:sp>
      <p:sp>
        <p:nvSpPr>
          <p:cNvPr id="44035"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dirty="0" smtClean="0"/>
          </a:p>
        </p:txBody>
      </p:sp>
      <p:sp>
        <p:nvSpPr>
          <p:cNvPr id="4403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6A3F5793-0C11-4B84-A91E-9493F85E1DB7}" type="slidenum">
              <a:rPr lang="en-US"/>
              <a:pPr fontAlgn="base">
                <a:spcBef>
                  <a:spcPct val="0"/>
                </a:spcBef>
                <a:spcAft>
                  <a:spcPct val="0"/>
                </a:spcAft>
              </a:pPr>
              <a:t>2</a:t>
            </a:fld>
            <a:endParaRPr lang="en-US"/>
          </a:p>
        </p:txBody>
      </p:sp>
    </p:spTree>
    <p:extLst>
      <p:ext uri="{BB962C8B-B14F-4D97-AF65-F5344CB8AC3E}">
        <p14:creationId xmlns:p14="http://schemas.microsoft.com/office/powerpoint/2010/main" val="134404310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Image Placeholder 1"/>
          <p:cNvSpPr>
            <a:spLocks noGrp="1" noRot="1" noChangeAspect="1" noTextEdit="1"/>
          </p:cNvSpPr>
          <p:nvPr>
            <p:ph type="sldImg"/>
          </p:nvPr>
        </p:nvSpPr>
        <p:spPr bwMode="auto">
          <a:noFill/>
          <a:ln>
            <a:solidFill>
              <a:srgbClr val="000000"/>
            </a:solidFill>
            <a:miter lim="800000"/>
            <a:headEnd/>
            <a:tailEnd/>
          </a:ln>
        </p:spPr>
      </p:sp>
      <p:sp>
        <p:nvSpPr>
          <p:cNvPr id="46083"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sz="1200" i="1" kern="1200" dirty="0" smtClean="0">
                <a:solidFill>
                  <a:schemeClr val="tx1"/>
                </a:solidFill>
                <a:effectLst/>
                <a:latin typeface="+mn-lt"/>
                <a:ea typeface="+mn-ea"/>
                <a:cs typeface="+mn-cs"/>
              </a:rPr>
              <a:t>Notes: </a:t>
            </a:r>
            <a:r>
              <a:rPr lang="en-US" sz="1200" kern="1200" dirty="0" smtClean="0">
                <a:solidFill>
                  <a:schemeClr val="tx1"/>
                </a:solidFill>
                <a:effectLst/>
                <a:latin typeface="+mn-lt"/>
                <a:ea typeface="+mn-ea"/>
                <a:cs typeface="+mn-cs"/>
              </a:rPr>
              <a:t>Create a prayerful atmosphere in the classroom, possibly by dimming the lights (but keep enough light on for the students to read). Encourage the students to sit comfortably, in their chairs or on the floor, as long as they will be able to listen and read. Allow them time to settle in and become silent, externally and internally. Consider saying something like, “Let go of everything you’re planning to do, everything you’re worried about, everything you’re excited about—all your thoughts,” to help the students quiet their minds. </a:t>
            </a:r>
            <a:endParaRPr lang="en-US" sz="1200" kern="1200" dirty="0">
              <a:solidFill>
                <a:schemeClr val="tx1"/>
              </a:solidFill>
              <a:effectLst/>
              <a:latin typeface="+mn-lt"/>
              <a:ea typeface="+mn-ea"/>
              <a:cs typeface="+mn-cs"/>
            </a:endParaRPr>
          </a:p>
        </p:txBody>
      </p:sp>
      <p:sp>
        <p:nvSpPr>
          <p:cNvPr id="4608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1D6A7163-5C0A-4918-AAFF-95C3EA8E89E9}" type="slidenum">
              <a:rPr lang="en-US"/>
              <a:pPr fontAlgn="base">
                <a:spcBef>
                  <a:spcPct val="0"/>
                </a:spcBef>
                <a:spcAft>
                  <a:spcPct val="0"/>
                </a:spcAft>
              </a:pPr>
              <a:t>3</a:t>
            </a:fld>
            <a:endParaRPr lang="en-US"/>
          </a:p>
        </p:txBody>
      </p:sp>
    </p:spTree>
    <p:extLst>
      <p:ext uri="{BB962C8B-B14F-4D97-AF65-F5344CB8AC3E}">
        <p14:creationId xmlns:p14="http://schemas.microsoft.com/office/powerpoint/2010/main" val="341015144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Image Placeholder 1"/>
          <p:cNvSpPr>
            <a:spLocks noGrp="1" noRot="1" noChangeAspect="1" noTextEdit="1"/>
          </p:cNvSpPr>
          <p:nvPr>
            <p:ph type="sldImg"/>
          </p:nvPr>
        </p:nvSpPr>
        <p:spPr bwMode="auto">
          <a:noFill/>
          <a:ln>
            <a:solidFill>
              <a:srgbClr val="000000"/>
            </a:solidFill>
            <a:miter lim="800000"/>
            <a:headEnd/>
            <a:tailEnd/>
          </a:ln>
        </p:spPr>
      </p:sp>
      <p:sp>
        <p:nvSpPr>
          <p:cNvPr id="47107"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sz="1200" i="1" kern="1200" dirty="0" smtClean="0">
                <a:solidFill>
                  <a:schemeClr val="tx1"/>
                </a:solidFill>
                <a:effectLst/>
                <a:latin typeface="+mn-lt"/>
                <a:ea typeface="+mn-ea"/>
                <a:cs typeface="+mn-cs"/>
              </a:rPr>
              <a:t>Notes: </a:t>
            </a:r>
            <a:r>
              <a:rPr lang="en-US" sz="1200" kern="1200" dirty="0" smtClean="0">
                <a:solidFill>
                  <a:schemeClr val="tx1"/>
                </a:solidFill>
                <a:effectLst/>
                <a:latin typeface="+mn-lt"/>
                <a:ea typeface="+mn-ea"/>
                <a:cs typeface="+mn-cs"/>
              </a:rPr>
              <a:t>Allow time for the students to read the passage at least twice during this step. After a few minutes (when most students have finished reading it once), read the questions aloud and offer sample answers if needed, based on your knowledge of your students. For example, “Were Joseph and Mary excited on the journey? Worried? Was the stable warm or cold, dry or damp?” </a:t>
            </a:r>
          </a:p>
          <a:p>
            <a:r>
              <a:rPr lang="en-US" sz="1200" kern="1200" dirty="0" smtClean="0">
                <a:solidFill>
                  <a:schemeClr val="tx1"/>
                </a:solidFill>
                <a:effectLst/>
                <a:latin typeface="+mn-lt"/>
                <a:ea typeface="+mn-ea"/>
                <a:cs typeface="+mn-cs"/>
              </a:rPr>
              <a:t>If you allowed the students to choose their own passages to meditate on, direct them to begin by looking for details such as the action and plot of the story, the characters’ reactions to it (whether stated explicitly or not), and the environment in which it takes place. </a:t>
            </a:r>
            <a:endParaRPr lang="en-US" sz="1200" kern="1200" dirty="0">
              <a:solidFill>
                <a:schemeClr val="tx1"/>
              </a:solidFill>
              <a:effectLst/>
              <a:latin typeface="+mn-lt"/>
              <a:ea typeface="+mn-ea"/>
              <a:cs typeface="+mn-cs"/>
            </a:endParaRPr>
          </a:p>
        </p:txBody>
      </p:sp>
      <p:sp>
        <p:nvSpPr>
          <p:cNvPr id="47108"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E00F8CF6-9CEC-409F-AE97-6DA8D3ADA325}" type="slidenum">
              <a:rPr lang="en-US"/>
              <a:pPr fontAlgn="base">
                <a:spcBef>
                  <a:spcPct val="0"/>
                </a:spcBef>
                <a:spcAft>
                  <a:spcPct val="0"/>
                </a:spcAft>
              </a:pPr>
              <a:t>4</a:t>
            </a:fld>
            <a:endParaRPr lang="en-US"/>
          </a:p>
        </p:txBody>
      </p:sp>
    </p:spTree>
    <p:extLst>
      <p:ext uri="{BB962C8B-B14F-4D97-AF65-F5344CB8AC3E}">
        <p14:creationId xmlns:p14="http://schemas.microsoft.com/office/powerpoint/2010/main" val="383341154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i="1" kern="1200" dirty="0" smtClean="0">
                <a:solidFill>
                  <a:schemeClr val="tx1"/>
                </a:solidFill>
                <a:effectLst/>
                <a:latin typeface="+mn-lt"/>
                <a:ea typeface="+mn-ea"/>
                <a:cs typeface="+mn-cs"/>
              </a:rPr>
              <a:t>Notes: </a:t>
            </a:r>
            <a:r>
              <a:rPr lang="en-US" sz="1200" kern="1200" dirty="0" smtClean="0">
                <a:solidFill>
                  <a:schemeClr val="tx1"/>
                </a:solidFill>
                <a:effectLst/>
                <a:latin typeface="+mn-lt"/>
                <a:ea typeface="+mn-ea"/>
                <a:cs typeface="+mn-cs"/>
              </a:rPr>
              <a:t>Encourage the students to reread the story during this step if they need to prompt their imagination. Consider offering these or similar examples of what each character—or a student in the story—might ponder: </a:t>
            </a:r>
          </a:p>
          <a:p>
            <a:r>
              <a:rPr lang="en-US" sz="1200" i="1" kern="1200" dirty="0" smtClean="0">
                <a:solidFill>
                  <a:schemeClr val="tx1"/>
                </a:solidFill>
                <a:effectLst/>
                <a:latin typeface="+mn-lt"/>
                <a:ea typeface="+mn-ea"/>
                <a:cs typeface="+mn-cs"/>
              </a:rPr>
              <a:t>Mary</a:t>
            </a:r>
            <a:r>
              <a:rPr lang="en-US" sz="1200" kern="1200" dirty="0" smtClean="0">
                <a:solidFill>
                  <a:schemeClr val="tx1"/>
                </a:solidFill>
                <a:effectLst/>
                <a:latin typeface="+mn-lt"/>
                <a:ea typeface="+mn-ea"/>
                <a:cs typeface="+mn-cs"/>
              </a:rPr>
              <a:t>: How did you make the stable ready before you gave birth? As you look at the baby in your arms and remember what the angel told you, what are you thinking? What are you feeling? </a:t>
            </a:r>
          </a:p>
          <a:p>
            <a:r>
              <a:rPr lang="en-US" sz="1200" i="1" kern="1200" dirty="0" smtClean="0">
                <a:solidFill>
                  <a:schemeClr val="tx1"/>
                </a:solidFill>
                <a:effectLst/>
                <a:latin typeface="+mn-lt"/>
                <a:ea typeface="+mn-ea"/>
                <a:cs typeface="+mn-cs"/>
              </a:rPr>
              <a:t>Joseph</a:t>
            </a:r>
            <a:r>
              <a:rPr lang="en-US" sz="1200" kern="1200" dirty="0" smtClean="0">
                <a:solidFill>
                  <a:schemeClr val="tx1"/>
                </a:solidFill>
                <a:effectLst/>
                <a:latin typeface="+mn-lt"/>
                <a:ea typeface="+mn-ea"/>
                <a:cs typeface="+mn-cs"/>
              </a:rPr>
              <a:t>: How do you react to these shepherds coming in, saying angels told them to come see your baby? How do you take care of Mary and Jesus?</a:t>
            </a:r>
          </a:p>
          <a:p>
            <a:r>
              <a:rPr lang="en-US" sz="1200" i="1" kern="1200" dirty="0" smtClean="0">
                <a:solidFill>
                  <a:schemeClr val="tx1"/>
                </a:solidFill>
                <a:effectLst/>
                <a:latin typeface="+mn-lt"/>
                <a:ea typeface="+mn-ea"/>
                <a:cs typeface="+mn-cs"/>
              </a:rPr>
              <a:t>Shepherd</a:t>
            </a:r>
            <a:r>
              <a:rPr lang="en-US" sz="1200" kern="1200" dirty="0" smtClean="0">
                <a:solidFill>
                  <a:schemeClr val="tx1"/>
                </a:solidFill>
                <a:effectLst/>
                <a:latin typeface="+mn-lt"/>
                <a:ea typeface="+mn-ea"/>
                <a:cs typeface="+mn-cs"/>
              </a:rPr>
              <a:t>: What do you think of the angels’ message? What are you thinking as you look at the newborn baby? Maybe you kneel next to Mary to see Jesus better, or you ask if you can hold him.</a:t>
            </a:r>
          </a:p>
          <a:p>
            <a:r>
              <a:rPr lang="en-US" sz="1200" i="1" kern="1200" dirty="0" smtClean="0">
                <a:solidFill>
                  <a:schemeClr val="tx1"/>
                </a:solidFill>
                <a:effectLst/>
                <a:latin typeface="+mn-lt"/>
                <a:ea typeface="+mn-ea"/>
                <a:cs typeface="+mn-cs"/>
              </a:rPr>
              <a:t>Student</a:t>
            </a:r>
            <a:r>
              <a:rPr lang="en-US" sz="1200" kern="1200" dirty="0" smtClean="0">
                <a:solidFill>
                  <a:schemeClr val="tx1"/>
                </a:solidFill>
                <a:effectLst/>
                <a:latin typeface="+mn-lt"/>
                <a:ea typeface="+mn-ea"/>
                <a:cs typeface="+mn-cs"/>
              </a:rPr>
              <a:t>: What do you want to say to Mary and Joseph? How did the shepherds describe the angels and their message? What does the newborn Messiah look like?</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If the students are all meditating on different passages, you might prompt them with questions such as, “Who is closest to you in the scene? What do they say or do? How do you respond?” </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pPr>
              <a:defRPr/>
            </a:pPr>
            <a:fld id="{FADE0FF1-1F1C-43A9-9026-DE5CF015E515}" type="slidenum">
              <a:rPr lang="en-US" smtClean="0"/>
              <a:pPr>
                <a:defRPr/>
              </a:pPr>
              <a:t>5</a:t>
            </a:fld>
            <a:endParaRPr lang="en-US"/>
          </a:p>
        </p:txBody>
      </p:sp>
    </p:spTree>
    <p:extLst>
      <p:ext uri="{BB962C8B-B14F-4D97-AF65-F5344CB8AC3E}">
        <p14:creationId xmlns:p14="http://schemas.microsoft.com/office/powerpoint/2010/main" val="375371706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Image Placeholder 1"/>
          <p:cNvSpPr>
            <a:spLocks noGrp="1" noRot="1" noChangeAspect="1" noTextEdit="1"/>
          </p:cNvSpPr>
          <p:nvPr>
            <p:ph type="sldImg"/>
          </p:nvPr>
        </p:nvSpPr>
        <p:spPr bwMode="auto">
          <a:noFill/>
          <a:ln>
            <a:solidFill>
              <a:srgbClr val="000000"/>
            </a:solidFill>
            <a:miter lim="800000"/>
            <a:headEnd/>
            <a:tailEnd/>
          </a:ln>
        </p:spPr>
      </p:sp>
      <p:sp>
        <p:nvSpPr>
          <p:cNvPr id="49155"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sz="1200" i="1" kern="1200" dirty="0" smtClean="0">
                <a:solidFill>
                  <a:schemeClr val="tx1"/>
                </a:solidFill>
                <a:effectLst/>
                <a:latin typeface="+mn-lt"/>
                <a:ea typeface="+mn-ea"/>
                <a:cs typeface="+mn-cs"/>
              </a:rPr>
              <a:t>Notes: </a:t>
            </a:r>
            <a:r>
              <a:rPr lang="en-US" sz="1200" kern="1200" dirty="0" smtClean="0">
                <a:solidFill>
                  <a:schemeClr val="tx1"/>
                </a:solidFill>
                <a:effectLst/>
                <a:latin typeface="+mn-lt"/>
                <a:ea typeface="+mn-ea"/>
                <a:cs typeface="+mn-cs"/>
              </a:rPr>
              <a:t>Encourage the students to simply notice what they are thinking and feeling about (and in) the scene. They don’t have to try to think or feel certain things, or feel bad about their instinctive reactions to what happens in the scene. If needed to maintain a prayerful atmosphere, ask the students to close their eyes during this step. </a:t>
            </a:r>
            <a:endParaRPr lang="en-US" sz="1200" kern="1200" dirty="0">
              <a:solidFill>
                <a:schemeClr val="tx1"/>
              </a:solidFill>
              <a:effectLst/>
              <a:latin typeface="+mn-lt"/>
              <a:ea typeface="+mn-ea"/>
              <a:cs typeface="+mn-cs"/>
            </a:endParaRPr>
          </a:p>
        </p:txBody>
      </p:sp>
      <p:sp>
        <p:nvSpPr>
          <p:cNvPr id="4915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9018054E-65D3-476F-83BD-EB26318311BF}" type="slidenum">
              <a:rPr lang="en-US"/>
              <a:pPr fontAlgn="base">
                <a:spcBef>
                  <a:spcPct val="0"/>
                </a:spcBef>
                <a:spcAft>
                  <a:spcPct val="0"/>
                </a:spcAft>
              </a:pPr>
              <a:t>6</a:t>
            </a:fld>
            <a:endParaRPr lang="en-US"/>
          </a:p>
        </p:txBody>
      </p:sp>
    </p:spTree>
    <p:extLst>
      <p:ext uri="{BB962C8B-B14F-4D97-AF65-F5344CB8AC3E}">
        <p14:creationId xmlns:p14="http://schemas.microsoft.com/office/powerpoint/2010/main" val="266083614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Image Placeholder 1"/>
          <p:cNvSpPr>
            <a:spLocks noGrp="1" noRot="1" noChangeAspect="1" noTextEdit="1"/>
          </p:cNvSpPr>
          <p:nvPr>
            <p:ph type="sldImg"/>
          </p:nvPr>
        </p:nvSpPr>
        <p:spPr bwMode="auto">
          <a:noFill/>
          <a:ln>
            <a:solidFill>
              <a:srgbClr val="000000"/>
            </a:solidFill>
            <a:miter lim="800000"/>
            <a:headEnd/>
            <a:tailEnd/>
          </a:ln>
        </p:spPr>
      </p:sp>
      <p:sp>
        <p:nvSpPr>
          <p:cNvPr id="50179"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sz="1200" i="1" kern="1200" dirty="0" smtClean="0">
                <a:solidFill>
                  <a:schemeClr val="tx1"/>
                </a:solidFill>
                <a:effectLst/>
                <a:latin typeface="+mn-lt"/>
                <a:ea typeface="+mn-ea"/>
                <a:cs typeface="+mn-cs"/>
              </a:rPr>
              <a:t>Notes: </a:t>
            </a:r>
            <a:r>
              <a:rPr lang="en-US" sz="1200" kern="1200" dirty="0" smtClean="0">
                <a:solidFill>
                  <a:schemeClr val="tx1"/>
                </a:solidFill>
                <a:effectLst/>
                <a:latin typeface="+mn-lt"/>
                <a:ea typeface="+mn-ea"/>
                <a:cs typeface="+mn-cs"/>
              </a:rPr>
              <a:t>Encourage the students to reach out to Jesus in praise, thanksgiving, asking a question, etc., in relation to the Bible passage and/or their thoughts during the meditation. Allow a few minutes for these silent prayers, and then encourage the students to quiet their minds and simply listen for what Jesus wants to tell them. Remind them that since prayer is ultimately a relationship, it is important to allow God time to speak to us.</a:t>
            </a:r>
            <a:endParaRPr lang="en-US" sz="1200" kern="1200" dirty="0">
              <a:solidFill>
                <a:schemeClr val="tx1"/>
              </a:solidFill>
              <a:effectLst/>
              <a:latin typeface="+mn-lt"/>
              <a:ea typeface="+mn-ea"/>
              <a:cs typeface="+mn-cs"/>
            </a:endParaRPr>
          </a:p>
        </p:txBody>
      </p:sp>
      <p:sp>
        <p:nvSpPr>
          <p:cNvPr id="5018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952F9175-FBCD-4D39-8F8E-7C6ABFC6AD03}" type="slidenum">
              <a:rPr lang="en-US"/>
              <a:pPr fontAlgn="base">
                <a:spcBef>
                  <a:spcPct val="0"/>
                </a:spcBef>
                <a:spcAft>
                  <a:spcPct val="0"/>
                </a:spcAft>
              </a:pPr>
              <a:t>7</a:t>
            </a:fld>
            <a:endParaRPr lang="en-US"/>
          </a:p>
        </p:txBody>
      </p:sp>
    </p:spTree>
    <p:extLst>
      <p:ext uri="{BB962C8B-B14F-4D97-AF65-F5344CB8AC3E}">
        <p14:creationId xmlns:p14="http://schemas.microsoft.com/office/powerpoint/2010/main" val="183535374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bwMode="auto">
          <a:noFill/>
          <a:ln>
            <a:solidFill>
              <a:srgbClr val="000000"/>
            </a:solidFill>
            <a:miter lim="800000"/>
            <a:headEnd/>
            <a:tailEnd/>
          </a:ln>
        </p:spPr>
      </p:sp>
      <p:sp>
        <p:nvSpPr>
          <p:cNvPr id="51203"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sz="1200" i="1" kern="1200" dirty="0" smtClean="0">
                <a:solidFill>
                  <a:schemeClr val="tx1"/>
                </a:solidFill>
                <a:effectLst/>
                <a:latin typeface="+mn-lt"/>
                <a:ea typeface="+mn-ea"/>
                <a:cs typeface="+mn-cs"/>
              </a:rPr>
              <a:t>Notes: </a:t>
            </a:r>
            <a:r>
              <a:rPr lang="en-US" sz="1200" kern="1200" dirty="0" smtClean="0">
                <a:solidFill>
                  <a:schemeClr val="tx1"/>
                </a:solidFill>
                <a:effectLst/>
                <a:latin typeface="+mn-lt"/>
                <a:ea typeface="+mn-ea"/>
                <a:cs typeface="+mn-cs"/>
              </a:rPr>
              <a:t>If the students have been keeping journals, have them jot down a few thoughts from their experience, including, for example, the passage they meditated on, the most powerful moment of the experience for them, the character they imagined themselves to be, or what they felt Jesus saying to them. Depending on your students’ level of comfort with one another, you may want to ask them to share some of their experience aloud, either before or after journaling. </a:t>
            </a:r>
            <a:endParaRPr lang="en-US" sz="1200" kern="1200" dirty="0">
              <a:solidFill>
                <a:schemeClr val="tx1"/>
              </a:solidFill>
              <a:effectLst/>
              <a:latin typeface="+mn-lt"/>
              <a:ea typeface="+mn-ea"/>
              <a:cs typeface="+mn-cs"/>
            </a:endParaRPr>
          </a:p>
        </p:txBody>
      </p:sp>
      <p:sp>
        <p:nvSpPr>
          <p:cNvPr id="5120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B829B7BC-AD16-405A-A506-6874C402AEA4}" type="slidenum">
              <a:rPr lang="en-US"/>
              <a:pPr fontAlgn="base">
                <a:spcBef>
                  <a:spcPct val="0"/>
                </a:spcBef>
                <a:spcAft>
                  <a:spcPct val="0"/>
                </a:spcAft>
              </a:pPr>
              <a:t>8</a:t>
            </a:fld>
            <a:endParaRPr lang="en-US"/>
          </a:p>
        </p:txBody>
      </p:sp>
    </p:spTree>
    <p:extLst>
      <p:ext uri="{BB962C8B-B14F-4D97-AF65-F5344CB8AC3E}">
        <p14:creationId xmlns:p14="http://schemas.microsoft.com/office/powerpoint/2010/main" val="331055824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Image Placeholder 1"/>
          <p:cNvSpPr>
            <a:spLocks noGrp="1" noRot="1" noChangeAspect="1" noTextEdit="1"/>
          </p:cNvSpPr>
          <p:nvPr>
            <p:ph type="sldImg"/>
          </p:nvPr>
        </p:nvSpPr>
        <p:spPr bwMode="auto">
          <a:noFill/>
          <a:ln>
            <a:solidFill>
              <a:srgbClr val="000000"/>
            </a:solidFill>
            <a:miter lim="800000"/>
            <a:headEnd/>
            <a:tailEnd/>
          </a:ln>
        </p:spPr>
      </p:sp>
      <p:sp>
        <p:nvSpPr>
          <p:cNvPr id="53251"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sz="1200" i="1" kern="1200" dirty="0" smtClean="0">
                <a:solidFill>
                  <a:schemeClr val="tx1"/>
                </a:solidFill>
                <a:effectLst/>
                <a:latin typeface="+mn-lt"/>
                <a:ea typeface="+mn-ea"/>
                <a:cs typeface="+mn-cs"/>
              </a:rPr>
              <a:t>Notes</a:t>
            </a:r>
            <a:r>
              <a:rPr lang="en-US" sz="1200" kern="1200" dirty="0" smtClean="0">
                <a:solidFill>
                  <a:schemeClr val="tx1"/>
                </a:solidFill>
                <a:effectLst/>
                <a:latin typeface="+mn-lt"/>
                <a:ea typeface="+mn-ea"/>
                <a:cs typeface="+mn-cs"/>
              </a:rPr>
              <a:t>: Ask the students for examples: Revelation and parts of Daniel and Ezekiel. Remind them that apocalyptic literature does not literally predict what will happen at the end of time (nor does it promise a rapture of believers). Instead, it offers hope and expresses belief in God’s justice and his victory over evil.</a:t>
            </a:r>
            <a:endParaRPr lang="en-US" sz="1200" kern="1200" dirty="0">
              <a:solidFill>
                <a:schemeClr val="tx1"/>
              </a:solidFill>
              <a:effectLst/>
              <a:latin typeface="+mn-lt"/>
              <a:ea typeface="+mn-ea"/>
              <a:cs typeface="+mn-cs"/>
            </a:endParaRPr>
          </a:p>
        </p:txBody>
      </p:sp>
      <p:sp>
        <p:nvSpPr>
          <p:cNvPr id="5325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5A4E9CF8-E5AD-4897-92F9-4BD676BEFC05}" type="slidenum">
              <a:rPr lang="en-US"/>
              <a:pPr fontAlgn="base">
                <a:spcBef>
                  <a:spcPct val="0"/>
                </a:spcBef>
                <a:spcAft>
                  <a:spcPct val="0"/>
                </a:spcAft>
              </a:pPr>
              <a:t>9</a:t>
            </a:fld>
            <a:endParaRPr lang="en-US"/>
          </a:p>
        </p:txBody>
      </p:sp>
    </p:spTree>
    <p:extLst>
      <p:ext uri="{BB962C8B-B14F-4D97-AF65-F5344CB8AC3E}">
        <p14:creationId xmlns:p14="http://schemas.microsoft.com/office/powerpoint/2010/main" val="176558490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981200"/>
            <a:ext cx="7772400" cy="1470025"/>
          </a:xfrm>
        </p:spPr>
        <p:txBody>
          <a:bodyPr>
            <a:normAutofit/>
          </a:bodyPr>
          <a:lstStyle>
            <a:lvl1pPr algn="ctr">
              <a:defRPr sz="4400" b="1">
                <a:solidFill>
                  <a:schemeClr val="bg1"/>
                </a:solidFill>
                <a:latin typeface="Arial" pitchFamily="34" charset="0"/>
                <a:cs typeface="Arial" pitchFamily="34" charset="0"/>
              </a:defRPr>
            </a:lvl1pPr>
          </a:lstStyle>
          <a:p>
            <a:r>
              <a:rPr lang="en-US" smtClean="0"/>
              <a:t>Click to edit Master title style</a:t>
            </a:r>
            <a:endParaRPr lang="en-US" dirty="0"/>
          </a:p>
        </p:txBody>
      </p:sp>
      <p:sp>
        <p:nvSpPr>
          <p:cNvPr id="3" name="Subtitle 2"/>
          <p:cNvSpPr>
            <a:spLocks noGrp="1"/>
          </p:cNvSpPr>
          <p:nvPr>
            <p:ph type="subTitle" idx="1"/>
          </p:nvPr>
        </p:nvSpPr>
        <p:spPr>
          <a:xfrm>
            <a:off x="1371600" y="3962400"/>
            <a:ext cx="6400800" cy="990600"/>
          </a:xfrm>
        </p:spPr>
        <p:txBody>
          <a:bodyPr>
            <a:normAutofit/>
          </a:bodyPr>
          <a:lstStyle>
            <a:lvl1pPr marL="0" indent="0" algn="ctr">
              <a:buNone/>
              <a:defRPr sz="2500" b="1">
                <a:solidFill>
                  <a:schemeClr val="bg1"/>
                </a:solidFill>
                <a:latin typeface="Arial" pitchFamily="34" charset="0"/>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9" name="Text Placeholder 8"/>
          <p:cNvSpPr>
            <a:spLocks noGrp="1"/>
          </p:cNvSpPr>
          <p:nvPr>
            <p:ph type="body" sz="quarter" idx="10"/>
          </p:nvPr>
        </p:nvSpPr>
        <p:spPr>
          <a:xfrm>
            <a:off x="7620000" y="6019800"/>
            <a:ext cx="1295400" cy="152400"/>
          </a:xfrm>
        </p:spPr>
        <p:txBody>
          <a:bodyPr>
            <a:normAutofit/>
          </a:bodyPr>
          <a:lstStyle>
            <a:lvl1pPr>
              <a:buNone/>
              <a:defRPr sz="800">
                <a:solidFill>
                  <a:schemeClr val="bg1">
                    <a:lumMod val="50000"/>
                  </a:schemeClr>
                </a:solidFill>
              </a:defRPr>
            </a:lvl1pPr>
          </a:lstStyle>
          <a:p>
            <a:pPr lvl="0"/>
            <a:r>
              <a:rPr lang="en-US" smtClean="0"/>
              <a:t>Click to edit Master text styles</a:t>
            </a:r>
          </a:p>
        </p:txBody>
      </p:sp>
    </p:spTree>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914400" y="1143000"/>
            <a:ext cx="8229600" cy="533400"/>
          </a:xfrm>
        </p:spPr>
        <p:txBody>
          <a:bodyPr>
            <a:normAutofit/>
          </a:bodyPr>
          <a:lstStyle>
            <a:lvl1pPr algn="l">
              <a:defRPr sz="2800" b="1">
                <a:latin typeface="Arial" pitchFamily="34" charset="0"/>
                <a:cs typeface="Arial" pitchFamily="34" charset="0"/>
              </a:defRPr>
            </a:lvl1pPr>
          </a:lstStyle>
          <a:p>
            <a:r>
              <a:rPr lang="en-US" smtClean="0"/>
              <a:t>Click to edit Master title style</a:t>
            </a:r>
            <a:endParaRPr lang="en-US" dirty="0"/>
          </a:p>
        </p:txBody>
      </p:sp>
      <p:sp>
        <p:nvSpPr>
          <p:cNvPr id="3" name="Content Placeholder 2"/>
          <p:cNvSpPr>
            <a:spLocks noGrp="1"/>
          </p:cNvSpPr>
          <p:nvPr>
            <p:ph idx="1"/>
          </p:nvPr>
        </p:nvSpPr>
        <p:spPr>
          <a:xfrm>
            <a:off x="1371600" y="1752600"/>
            <a:ext cx="6477000" cy="4373563"/>
          </a:xfrm>
        </p:spPr>
        <p:txBody>
          <a:bodyPr/>
          <a:lstStyle>
            <a:lvl1pPr>
              <a:defRPr sz="2000">
                <a:latin typeface="Arial" pitchFamily="34" charset="0"/>
                <a:cs typeface="Arial" pitchFamily="34" charset="0"/>
              </a:defRPr>
            </a:lvl1pPr>
            <a:lvl2pPr>
              <a:defRPr sz="1800">
                <a:latin typeface="Arial" pitchFamily="34" charset="0"/>
                <a:cs typeface="Arial" pitchFamily="34" charset="0"/>
              </a:defRPr>
            </a:lvl2pPr>
            <a:lvl3pPr>
              <a:defRPr sz="1600">
                <a:latin typeface="Arial" pitchFamily="34" charset="0"/>
                <a:cs typeface="Arial" pitchFamily="34" charset="0"/>
              </a:defRPr>
            </a:lvl3pPr>
            <a:lvl4pPr>
              <a:defRPr sz="1400">
                <a:latin typeface="Arial" pitchFamily="34" charset="0"/>
                <a:cs typeface="Arial" pitchFamily="34" charset="0"/>
              </a:defRPr>
            </a:lvl4pPr>
            <a:lvl5pPr>
              <a:defRPr sz="1200">
                <a:latin typeface="Arial" pitchFamily="34" charset="0"/>
                <a:cs typeface="Arial"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Footer Placeholder 4"/>
          <p:cNvSpPr>
            <a:spLocks noGrp="1"/>
          </p:cNvSpPr>
          <p:nvPr>
            <p:ph type="ftr" sz="quarter" idx="10"/>
          </p:nvPr>
        </p:nvSpPr>
        <p:spPr>
          <a:xfrm>
            <a:off x="1828800" y="6356350"/>
            <a:ext cx="5486400" cy="365125"/>
          </a:xfrm>
        </p:spPr>
        <p:txBody>
          <a:bodyPr/>
          <a:lstStyle>
            <a:lvl1pPr>
              <a:defRPr sz="500" b="1" dirty="0">
                <a:solidFill>
                  <a:schemeClr val="tx1"/>
                </a:solidFill>
                <a:latin typeface="Arial" pitchFamily="34" charset="0"/>
                <a:cs typeface="Arial" pitchFamily="34" charset="0"/>
              </a:defRPr>
            </a:lvl1pPr>
          </a:lstStyle>
          <a:p>
            <a:pPr>
              <a:defRPr/>
            </a:pPr>
            <a:endParaRPr lang="en-US"/>
          </a:p>
        </p:txBody>
      </p:sp>
    </p:spTree>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914400" y="1143000"/>
            <a:ext cx="8229600" cy="914400"/>
          </a:xfrm>
        </p:spPr>
        <p:txBody>
          <a:bodyPr>
            <a:normAutofit/>
          </a:bodyPr>
          <a:lstStyle>
            <a:lvl1pPr algn="l">
              <a:defRPr sz="2800" b="1" baseline="0">
                <a:latin typeface="Arial" pitchFamily="34" charset="0"/>
                <a:cs typeface="Arial" pitchFamily="34" charset="0"/>
              </a:defRPr>
            </a:lvl1pPr>
          </a:lstStyle>
          <a:p>
            <a:r>
              <a:rPr lang="en-US" smtClean="0"/>
              <a:t>Click to edit Master title style</a:t>
            </a:r>
            <a:endParaRPr lang="en-US" dirty="0"/>
          </a:p>
        </p:txBody>
      </p:sp>
      <p:sp>
        <p:nvSpPr>
          <p:cNvPr id="3" name="Content Placeholder 2"/>
          <p:cNvSpPr>
            <a:spLocks noGrp="1"/>
          </p:cNvSpPr>
          <p:nvPr>
            <p:ph idx="1"/>
          </p:nvPr>
        </p:nvSpPr>
        <p:spPr>
          <a:xfrm>
            <a:off x="1371600" y="2209800"/>
            <a:ext cx="6477000" cy="3916363"/>
          </a:xfrm>
        </p:spPr>
        <p:txBody>
          <a:bodyPr/>
          <a:lstStyle>
            <a:lvl1pPr>
              <a:defRPr sz="2000">
                <a:latin typeface="Arial" pitchFamily="34" charset="0"/>
                <a:cs typeface="Arial" pitchFamily="34" charset="0"/>
              </a:defRPr>
            </a:lvl1pPr>
            <a:lvl2pPr>
              <a:defRPr sz="1800">
                <a:latin typeface="Arial" pitchFamily="34" charset="0"/>
                <a:cs typeface="Arial" pitchFamily="34" charset="0"/>
              </a:defRPr>
            </a:lvl2pPr>
            <a:lvl3pPr>
              <a:defRPr sz="1600">
                <a:latin typeface="Arial" pitchFamily="34" charset="0"/>
                <a:cs typeface="Arial" pitchFamily="34" charset="0"/>
              </a:defRPr>
            </a:lvl3pPr>
            <a:lvl4pPr>
              <a:defRPr sz="1400">
                <a:latin typeface="Arial" pitchFamily="34" charset="0"/>
                <a:cs typeface="Arial" pitchFamily="34" charset="0"/>
              </a:defRPr>
            </a:lvl4pPr>
            <a:lvl5pPr>
              <a:defRPr sz="1200">
                <a:latin typeface="Arial" pitchFamily="34" charset="0"/>
                <a:cs typeface="Arial"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Footer Placeholder 4"/>
          <p:cNvSpPr>
            <a:spLocks noGrp="1"/>
          </p:cNvSpPr>
          <p:nvPr>
            <p:ph type="ftr" sz="quarter" idx="10"/>
          </p:nvPr>
        </p:nvSpPr>
        <p:spPr>
          <a:xfrm>
            <a:off x="1828800" y="6356350"/>
            <a:ext cx="5486400" cy="365125"/>
          </a:xfrm>
        </p:spPr>
        <p:txBody>
          <a:bodyPr/>
          <a:lstStyle>
            <a:lvl1pPr>
              <a:defRPr sz="500" b="1" dirty="0">
                <a:solidFill>
                  <a:schemeClr val="tx1"/>
                </a:solidFill>
                <a:latin typeface="Arial" pitchFamily="34" charset="0"/>
                <a:cs typeface="Arial" pitchFamily="34" charset="0"/>
              </a:defRPr>
            </a:lvl1pPr>
          </a:lstStyle>
          <a:p>
            <a:pPr>
              <a:defRPr/>
            </a:pPr>
            <a:endParaRPr lang="en-US"/>
          </a:p>
        </p:txBody>
      </p:sp>
    </p:spTree>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2 lines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914400" y="1143000"/>
            <a:ext cx="8229600" cy="533400"/>
          </a:xfrm>
        </p:spPr>
        <p:txBody>
          <a:bodyPr>
            <a:normAutofit/>
          </a:bodyPr>
          <a:lstStyle>
            <a:lvl1pPr algn="l">
              <a:defRPr sz="2800" b="1">
                <a:latin typeface="Arial" pitchFamily="34" charset="0"/>
                <a:cs typeface="Arial" pitchFamily="34" charset="0"/>
              </a:defRPr>
            </a:lvl1pPr>
          </a:lstStyle>
          <a:p>
            <a:r>
              <a:rPr lang="en-US" smtClean="0"/>
              <a:t>Click to edit Master title style</a:t>
            </a:r>
            <a:endParaRPr lang="en-US" dirty="0"/>
          </a:p>
        </p:txBody>
      </p:sp>
      <p:sp>
        <p:nvSpPr>
          <p:cNvPr id="3" name="Content Placeholder 2"/>
          <p:cNvSpPr>
            <a:spLocks noGrp="1"/>
          </p:cNvSpPr>
          <p:nvPr>
            <p:ph idx="1"/>
          </p:nvPr>
        </p:nvSpPr>
        <p:spPr>
          <a:xfrm>
            <a:off x="1371600" y="2209800"/>
            <a:ext cx="6400800" cy="3916363"/>
          </a:xfrm>
        </p:spPr>
        <p:txBody>
          <a:bodyPr/>
          <a:lstStyle>
            <a:lvl1pPr>
              <a:defRPr sz="2000">
                <a:latin typeface="Arial" pitchFamily="34" charset="0"/>
                <a:cs typeface="Arial" pitchFamily="34" charset="0"/>
              </a:defRPr>
            </a:lvl1pPr>
            <a:lvl2pPr>
              <a:defRPr sz="1800">
                <a:latin typeface="Arial" pitchFamily="34" charset="0"/>
                <a:cs typeface="Arial" pitchFamily="34" charset="0"/>
              </a:defRPr>
            </a:lvl2pPr>
            <a:lvl3pPr>
              <a:defRPr sz="1600">
                <a:latin typeface="Arial" pitchFamily="34" charset="0"/>
                <a:cs typeface="Arial" pitchFamily="34" charset="0"/>
              </a:defRPr>
            </a:lvl3pPr>
            <a:lvl4pPr>
              <a:defRPr sz="1400">
                <a:latin typeface="Arial" pitchFamily="34" charset="0"/>
                <a:cs typeface="Arial" pitchFamily="34" charset="0"/>
              </a:defRPr>
            </a:lvl4pPr>
            <a:lvl5pPr>
              <a:defRPr sz="1200">
                <a:latin typeface="Arial" pitchFamily="34" charset="0"/>
                <a:cs typeface="Arial"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Text Placeholder 8"/>
          <p:cNvSpPr>
            <a:spLocks noGrp="1"/>
          </p:cNvSpPr>
          <p:nvPr>
            <p:ph type="body" sz="quarter" idx="12"/>
          </p:nvPr>
        </p:nvSpPr>
        <p:spPr>
          <a:xfrm>
            <a:off x="1676400" y="1600200"/>
            <a:ext cx="6477000" cy="533400"/>
          </a:xfrm>
        </p:spPr>
        <p:txBody>
          <a:bodyPr>
            <a:normAutofit/>
          </a:bodyPr>
          <a:lstStyle>
            <a:lvl1pPr>
              <a:buNone/>
              <a:defRPr sz="2800" b="1">
                <a:solidFill>
                  <a:schemeClr val="tx2">
                    <a:lumMod val="60000"/>
                    <a:lumOff val="40000"/>
                  </a:schemeClr>
                </a:solidFill>
              </a:defRPr>
            </a:lvl1pPr>
          </a:lstStyle>
          <a:p>
            <a:pPr lvl="0"/>
            <a:r>
              <a:rPr lang="en-US" smtClean="0"/>
              <a:t>Click to edit Master text styles</a:t>
            </a:r>
          </a:p>
        </p:txBody>
      </p:sp>
      <p:sp>
        <p:nvSpPr>
          <p:cNvPr id="6" name="Footer Placeholder 4"/>
          <p:cNvSpPr>
            <a:spLocks noGrp="1"/>
          </p:cNvSpPr>
          <p:nvPr>
            <p:ph type="ftr" sz="quarter" idx="13"/>
          </p:nvPr>
        </p:nvSpPr>
        <p:spPr>
          <a:xfrm>
            <a:off x="1828800" y="6356350"/>
            <a:ext cx="5486400" cy="365125"/>
          </a:xfrm>
        </p:spPr>
        <p:txBody>
          <a:bodyPr/>
          <a:lstStyle>
            <a:lvl1pPr>
              <a:defRPr sz="500" b="1" dirty="0">
                <a:solidFill>
                  <a:schemeClr val="tx1"/>
                </a:solidFill>
                <a:latin typeface="Arial" pitchFamily="34" charset="0"/>
                <a:cs typeface="Arial" pitchFamily="34" charset="0"/>
              </a:defRPr>
            </a:lvl1pPr>
          </a:lstStyle>
          <a:p>
            <a:pPr>
              <a:defRPr/>
            </a:pPr>
            <a:endParaRPr lang="en-US"/>
          </a:p>
        </p:txBody>
      </p:sp>
    </p:spTree>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no body text">
    <p:spTree>
      <p:nvGrpSpPr>
        <p:cNvPr id="1" name=""/>
        <p:cNvGrpSpPr/>
        <p:nvPr/>
      </p:nvGrpSpPr>
      <p:grpSpPr>
        <a:xfrm>
          <a:off x="0" y="0"/>
          <a:ext cx="0" cy="0"/>
          <a:chOff x="0" y="0"/>
          <a:chExt cx="0" cy="0"/>
        </a:xfrm>
      </p:grpSpPr>
      <p:sp>
        <p:nvSpPr>
          <p:cNvPr id="10" name="Text Placeholder 9"/>
          <p:cNvSpPr>
            <a:spLocks noGrp="1"/>
          </p:cNvSpPr>
          <p:nvPr>
            <p:ph type="body" sz="quarter" idx="12"/>
          </p:nvPr>
        </p:nvSpPr>
        <p:spPr>
          <a:xfrm>
            <a:off x="914400" y="1143000"/>
            <a:ext cx="7696200" cy="609600"/>
          </a:xfrm>
        </p:spPr>
        <p:txBody>
          <a:bodyPr/>
          <a:lstStyle>
            <a:lvl1pPr>
              <a:buNone/>
              <a:defRPr sz="2800" b="1"/>
            </a:lvl1pPr>
          </a:lstStyle>
          <a:p>
            <a:pPr lvl="0"/>
            <a:r>
              <a:rPr lang="en-US" smtClean="0"/>
              <a:t>Click to edit Master text styles</a:t>
            </a:r>
          </a:p>
        </p:txBody>
      </p:sp>
      <p:sp>
        <p:nvSpPr>
          <p:cNvPr id="4" name="Footer Placeholder 4"/>
          <p:cNvSpPr>
            <a:spLocks noGrp="1"/>
          </p:cNvSpPr>
          <p:nvPr>
            <p:ph type="ftr" sz="quarter" idx="13"/>
          </p:nvPr>
        </p:nvSpPr>
        <p:spPr>
          <a:xfrm>
            <a:off x="1828800" y="6356350"/>
            <a:ext cx="5486400" cy="365125"/>
          </a:xfrm>
        </p:spPr>
        <p:txBody>
          <a:bodyPr/>
          <a:lstStyle>
            <a:lvl1pPr>
              <a:defRPr sz="500" b="1" dirty="0">
                <a:solidFill>
                  <a:schemeClr val="tx1"/>
                </a:solidFill>
                <a:latin typeface="Arial" pitchFamily="34" charset="0"/>
                <a:cs typeface="Arial" pitchFamily="34" charset="0"/>
              </a:defRPr>
            </a:lvl1pPr>
          </a:lstStyle>
          <a:p>
            <a:pPr>
              <a:defRPr/>
            </a:pPr>
            <a:endParaRPr lang="en-US"/>
          </a:p>
        </p:txBody>
      </p:sp>
    </p:spTree>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3" name="Footer Placeholder 4"/>
          <p:cNvSpPr>
            <a:spLocks noGrp="1"/>
          </p:cNvSpPr>
          <p:nvPr>
            <p:ph type="ftr" sz="quarter" idx="10"/>
          </p:nvPr>
        </p:nvSpPr>
        <p:spPr>
          <a:xfrm>
            <a:off x="1828800" y="6356350"/>
            <a:ext cx="5486400" cy="365125"/>
          </a:xfrm>
        </p:spPr>
        <p:txBody>
          <a:bodyPr/>
          <a:lstStyle>
            <a:lvl1pPr>
              <a:defRPr sz="500" b="1" dirty="0">
                <a:solidFill>
                  <a:schemeClr val="tx1"/>
                </a:solidFill>
                <a:latin typeface="Arial" pitchFamily="34" charset="0"/>
                <a:cs typeface="Arial" pitchFamily="34" charset="0"/>
              </a:defRPr>
            </a:lvl1pPr>
          </a:lstStyle>
          <a:p>
            <a:pPr>
              <a:defRPr/>
            </a:pPr>
            <a:endParaRPr lang="en-US"/>
          </a:p>
        </p:txBody>
      </p:sp>
    </p:spTree>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2 column/narrow column">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828800"/>
            <a:ext cx="4038600" cy="4297363"/>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828800"/>
            <a:ext cx="4038600" cy="4297363"/>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Text Placeholder 10"/>
          <p:cNvSpPr>
            <a:spLocks noGrp="1"/>
          </p:cNvSpPr>
          <p:nvPr>
            <p:ph type="body" sz="quarter" idx="12"/>
          </p:nvPr>
        </p:nvSpPr>
        <p:spPr>
          <a:xfrm>
            <a:off x="914400" y="1143000"/>
            <a:ext cx="7315200" cy="609600"/>
          </a:xfrm>
        </p:spPr>
        <p:txBody>
          <a:bodyPr>
            <a:normAutofit/>
          </a:bodyPr>
          <a:lstStyle>
            <a:lvl1pPr>
              <a:buNone/>
              <a:defRPr sz="2800" b="1"/>
            </a:lvl1pPr>
          </a:lstStyle>
          <a:p>
            <a:pPr lvl="0"/>
            <a:r>
              <a:rPr lang="en-US" smtClean="0"/>
              <a:t>Click to edit Master text styles</a:t>
            </a:r>
          </a:p>
        </p:txBody>
      </p:sp>
      <p:sp>
        <p:nvSpPr>
          <p:cNvPr id="6" name="Footer Placeholder 4"/>
          <p:cNvSpPr>
            <a:spLocks noGrp="1"/>
          </p:cNvSpPr>
          <p:nvPr>
            <p:ph type="ftr" sz="quarter" idx="13"/>
          </p:nvPr>
        </p:nvSpPr>
        <p:spPr>
          <a:xfrm>
            <a:off x="1828800" y="6356350"/>
            <a:ext cx="5486400" cy="365125"/>
          </a:xfrm>
        </p:spPr>
        <p:txBody>
          <a:bodyPr/>
          <a:lstStyle>
            <a:lvl1pPr>
              <a:defRPr sz="500" b="1" dirty="0">
                <a:solidFill>
                  <a:schemeClr val="tx1"/>
                </a:solidFill>
                <a:latin typeface="Arial" pitchFamily="34" charset="0"/>
                <a:cs typeface="Arial" pitchFamily="34" charset="0"/>
              </a:defRPr>
            </a:lvl1pPr>
          </a:lstStyle>
          <a:p>
            <a:pPr>
              <a:defRPr/>
            </a:pPr>
            <a:endParaRPr lang="en-US"/>
          </a:p>
        </p:txBody>
      </p:sp>
    </p:spTree>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Quote Slide">
    <p:spTree>
      <p:nvGrpSpPr>
        <p:cNvPr id="1" name=""/>
        <p:cNvGrpSpPr/>
        <p:nvPr/>
      </p:nvGrpSpPr>
      <p:grpSpPr>
        <a:xfrm>
          <a:off x="0" y="0"/>
          <a:ext cx="0" cy="0"/>
          <a:chOff x="0" y="0"/>
          <a:chExt cx="0" cy="0"/>
        </a:xfrm>
      </p:grpSpPr>
      <p:sp>
        <p:nvSpPr>
          <p:cNvPr id="6" name="Title 1"/>
          <p:cNvSpPr>
            <a:spLocks noGrp="1"/>
          </p:cNvSpPr>
          <p:nvPr>
            <p:ph type="title"/>
          </p:nvPr>
        </p:nvSpPr>
        <p:spPr>
          <a:xfrm>
            <a:off x="914400" y="1143000"/>
            <a:ext cx="8229600" cy="533400"/>
          </a:xfrm>
        </p:spPr>
        <p:txBody>
          <a:bodyPr>
            <a:normAutofit/>
          </a:bodyPr>
          <a:lstStyle>
            <a:lvl1pPr algn="l">
              <a:defRPr sz="2800" b="1">
                <a:latin typeface="Arial" pitchFamily="34" charset="0"/>
                <a:cs typeface="Arial" pitchFamily="34" charset="0"/>
              </a:defRPr>
            </a:lvl1pPr>
          </a:lstStyle>
          <a:p>
            <a:r>
              <a:rPr lang="en-US" dirty="0" smtClean="0"/>
              <a:t>Click to edit Master title style</a:t>
            </a:r>
            <a:endParaRPr lang="en-US" dirty="0"/>
          </a:p>
        </p:txBody>
      </p:sp>
      <p:sp>
        <p:nvSpPr>
          <p:cNvPr id="11" name="Text Placeholder 10"/>
          <p:cNvSpPr>
            <a:spLocks noGrp="1"/>
          </p:cNvSpPr>
          <p:nvPr>
            <p:ph type="body" sz="quarter" idx="12"/>
          </p:nvPr>
        </p:nvSpPr>
        <p:spPr>
          <a:xfrm>
            <a:off x="914400" y="2514600"/>
            <a:ext cx="7315200" cy="1524000"/>
          </a:xfrm>
        </p:spPr>
        <p:txBody>
          <a:bodyPr/>
          <a:lstStyle>
            <a:lvl1pPr algn="ctr">
              <a:buNone/>
              <a:defRPr sz="2400">
                <a:solidFill>
                  <a:schemeClr val="accent5">
                    <a:lumMod val="75000"/>
                  </a:schemeClr>
                </a:solidFill>
              </a:defRPr>
            </a:lvl1pPr>
            <a:lvl2pPr algn="ctr">
              <a:defRPr sz="1400" i="1"/>
            </a:lvl2pPr>
          </a:lstStyle>
          <a:p>
            <a:pPr lvl="0"/>
            <a:r>
              <a:rPr lang="en-US" smtClean="0"/>
              <a:t>Click to edit Master text styles</a:t>
            </a:r>
          </a:p>
          <a:p>
            <a:pPr lvl="1"/>
            <a:r>
              <a:rPr lang="en-US" smtClean="0"/>
              <a:t>Second level</a:t>
            </a:r>
          </a:p>
        </p:txBody>
      </p:sp>
      <p:sp>
        <p:nvSpPr>
          <p:cNvPr id="13" name="Text Placeholder 12"/>
          <p:cNvSpPr>
            <a:spLocks noGrp="1"/>
          </p:cNvSpPr>
          <p:nvPr>
            <p:ph type="body" sz="quarter" idx="13"/>
          </p:nvPr>
        </p:nvSpPr>
        <p:spPr>
          <a:xfrm>
            <a:off x="2590800" y="4267200"/>
            <a:ext cx="5029200" cy="1447800"/>
          </a:xfrm>
        </p:spPr>
        <p:txBody>
          <a:bodyPr/>
          <a:lstStyle>
            <a:lvl1pPr marL="457200" indent="-457200">
              <a:buAutoNum type="arabicPeriod"/>
              <a:defRPr/>
            </a:lvl1pPr>
          </a:lstStyle>
          <a:p>
            <a:pPr lvl="0"/>
            <a:r>
              <a:rPr lang="en-US" smtClean="0"/>
              <a:t>Click to edit Master text styles</a:t>
            </a:r>
          </a:p>
          <a:p>
            <a:pPr lvl="1"/>
            <a:r>
              <a:rPr lang="en-US" smtClean="0"/>
              <a:t>Second level</a:t>
            </a:r>
          </a:p>
        </p:txBody>
      </p:sp>
      <p:sp>
        <p:nvSpPr>
          <p:cNvPr id="7" name="Footer Placeholder 4"/>
          <p:cNvSpPr>
            <a:spLocks noGrp="1"/>
          </p:cNvSpPr>
          <p:nvPr>
            <p:ph type="ftr" sz="quarter" idx="14"/>
          </p:nvPr>
        </p:nvSpPr>
        <p:spPr>
          <a:xfrm>
            <a:off x="1828800" y="6356350"/>
            <a:ext cx="5486400" cy="365125"/>
          </a:xfrm>
        </p:spPr>
        <p:txBody>
          <a:bodyPr/>
          <a:lstStyle>
            <a:lvl1pPr>
              <a:defRPr sz="500" b="1" dirty="0">
                <a:solidFill>
                  <a:schemeClr val="tx1"/>
                </a:solidFill>
                <a:latin typeface="Arial" pitchFamily="34" charset="0"/>
                <a:cs typeface="Arial" pitchFamily="34" charset="0"/>
              </a:defRPr>
            </a:lvl1pPr>
          </a:lstStyle>
          <a:p>
            <a:pPr>
              <a:defRPr/>
            </a:pPr>
            <a:endParaRPr lang="en-US" dirty="0"/>
          </a:p>
        </p:txBody>
      </p:sp>
    </p:spTree>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914400" y="3352800"/>
            <a:ext cx="7772400" cy="1341438"/>
          </a:xfrm>
        </p:spPr>
        <p:txBody>
          <a:bodyPr anchor="t"/>
          <a:lstStyle>
            <a:lvl1pPr>
              <a:defRPr sz="2400"/>
            </a:lvl1pPr>
          </a:lstStyle>
          <a:p>
            <a:r>
              <a:rPr lang="en-US" dirty="0" smtClean="0"/>
              <a:t>Click to edit Master title style</a:t>
            </a:r>
            <a:endParaRPr lang="en-US" dirty="0"/>
          </a:p>
        </p:txBody>
      </p:sp>
      <p:sp>
        <p:nvSpPr>
          <p:cNvPr id="6" name="Footer Placeholder 4"/>
          <p:cNvSpPr>
            <a:spLocks noGrp="1"/>
          </p:cNvSpPr>
          <p:nvPr>
            <p:ph type="ftr" sz="quarter" idx="14"/>
          </p:nvPr>
        </p:nvSpPr>
        <p:spPr>
          <a:xfrm>
            <a:off x="1828800" y="6356350"/>
            <a:ext cx="5486400" cy="365125"/>
          </a:xfrm>
        </p:spPr>
        <p:txBody>
          <a:bodyPr/>
          <a:lstStyle>
            <a:lvl1pPr>
              <a:defRPr sz="500" b="1" dirty="0">
                <a:solidFill>
                  <a:schemeClr val="tx1"/>
                </a:solidFill>
                <a:latin typeface="Arial" pitchFamily="34" charset="0"/>
                <a:cs typeface="Arial" pitchFamily="34" charset="0"/>
              </a:defRPr>
            </a:lvl1pPr>
          </a:lstStyle>
          <a:p>
            <a:pPr>
              <a:defRPr/>
            </a:pPr>
            <a:endParaRPr lang="en-US" dirty="0"/>
          </a:p>
        </p:txBody>
      </p:sp>
    </p:spTree>
  </p:cSld>
  <p:clrMapOvr>
    <a:masterClrMapping/>
  </p:clrMapOvr>
  <p:transition>
    <p:fade/>
  </p:transition>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theme" Target="../theme/theme1.xml"/><Relationship Id="rId11" Type="http://schemas.openxmlformats.org/officeDocument/2006/relationships/image" Target="../media/image1.jpg"/><Relationship Id="rId1" Type="http://schemas.openxmlformats.org/officeDocument/2006/relationships/slideLayout" Target="../slideLayouts/slideLayout1.xml"/><Relationship Id="rId2" Type="http://schemas.openxmlformats.org/officeDocument/2006/relationships/slideLayout" Target="../slideLayouts/slideLayout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1"/>
          <a:srcRect/>
          <a:stretch>
            <a:fillRect/>
          </a:stretch>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914400" y="838200"/>
            <a:ext cx="7772400" cy="579438"/>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cs typeface="+mn-cs"/>
              </a:defRPr>
            </a:lvl1pPr>
          </a:lstStyle>
          <a:p>
            <a:pPr>
              <a:defRPr/>
            </a:pPr>
            <a:fld id="{38C0B0FB-D3E0-4D2B-996F-7E1713F5D887}" type="datetimeFigureOut">
              <a:rPr lang="en-US"/>
              <a:pPr>
                <a:defRPr/>
              </a:pPr>
              <a:t>4/26/16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smtClean="0">
                <a:solidFill>
                  <a:schemeClr val="tx1">
                    <a:tint val="75000"/>
                  </a:schemeClr>
                </a:solidFill>
                <a:latin typeface="+mn-lt"/>
                <a:cs typeface="+mn-cs"/>
              </a:defRPr>
            </a:lvl1pPr>
          </a:lstStyle>
          <a:p>
            <a:pPr>
              <a:defRPr/>
            </a:pPr>
            <a:fld id="{DB9CFFCA-233F-48AB-BA66-DF1F1684627E}" type="slidenum">
              <a:rPr lang="en-US"/>
              <a:pPr>
                <a:defRPr/>
              </a:pPr>
              <a:t>‹#›</a:t>
            </a:fld>
            <a:endParaRPr lang="en-US"/>
          </a:p>
        </p:txBody>
      </p:sp>
      <p:sp>
        <p:nvSpPr>
          <p:cNvPr id="7" name="Footer Placeholder 4"/>
          <p:cNvSpPr txBox="1">
            <a:spLocks/>
          </p:cNvSpPr>
          <p:nvPr userDrawn="1"/>
        </p:nvSpPr>
        <p:spPr>
          <a:xfrm>
            <a:off x="7620000" y="6181726"/>
            <a:ext cx="990600" cy="365125"/>
          </a:xfrm>
          <a:prstGeom prst="rect">
            <a:avLst/>
          </a:prstGeom>
        </p:spPr>
        <p:txBody>
          <a:bodyPr vert="horz" lIns="91440" tIns="45720" rIns="91440" bIns="45720" rtlCol="0" anchor="ctr"/>
          <a:lstStyle>
            <a:defPPr>
              <a:defRPr lang="en-US"/>
            </a:defPPr>
            <a:lvl1pPr marL="0" algn="ctr" defTabSz="914400" rtl="0" eaLnBrk="1" latinLnBrk="0" hangingPunct="1">
              <a:defRPr sz="500" b="0" kern="1200">
                <a:solidFill>
                  <a:schemeClr val="bg1">
                    <a:lumMod val="50000"/>
                  </a:schemeClr>
                </a:solidFill>
                <a:latin typeface="Arial" pitchFamily="34" charset="0"/>
                <a:ea typeface="+mn-ea"/>
                <a:cs typeface="Arial"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dirty="0" smtClean="0"/>
              <a:t>© 2016 Saint Mary’s Press</a:t>
            </a:r>
          </a:p>
          <a:p>
            <a:pPr algn="l"/>
            <a:r>
              <a:rPr lang="en-US" dirty="0" smtClean="0"/>
              <a:t>Living in Christ Series</a:t>
            </a:r>
            <a:endParaRPr lang="en-US" dirty="0"/>
          </a:p>
        </p:txBody>
      </p:sp>
    </p:spTree>
  </p:cSld>
  <p:clrMap bg1="lt1" tx1="dk1" bg2="lt2" tx2="dk2" accent1="accent1" accent2="accent2" accent3="accent3" accent4="accent4" accent5="accent5" accent6="accent6" hlink="hlink" folHlink="folHlink"/>
  <p:sldLayoutIdLst>
    <p:sldLayoutId id="2147483683" r:id="rId1"/>
    <p:sldLayoutId id="2147483684" r:id="rId2"/>
    <p:sldLayoutId id="2147483685" r:id="rId3"/>
    <p:sldLayoutId id="2147483686" r:id="rId4"/>
    <p:sldLayoutId id="2147483687" r:id="rId5"/>
    <p:sldLayoutId id="2147483688" r:id="rId6"/>
    <p:sldLayoutId id="2147483689" r:id="rId7"/>
    <p:sldLayoutId id="2147483690" r:id="rId8"/>
    <p:sldLayoutId id="2147483691" r:id="rId9"/>
  </p:sldLayoutIdLst>
  <p:transition>
    <p:fade/>
  </p:transition>
  <p:txStyles>
    <p:titleStyle>
      <a:lvl1pPr algn="l" rtl="0" fontAlgn="base">
        <a:spcBef>
          <a:spcPct val="0"/>
        </a:spcBef>
        <a:spcAft>
          <a:spcPct val="0"/>
        </a:spcAft>
        <a:defRPr sz="2800" b="1" kern="1200">
          <a:solidFill>
            <a:schemeClr val="tx1"/>
          </a:solidFill>
          <a:latin typeface="Arial" pitchFamily="34" charset="0"/>
          <a:ea typeface="+mj-ea"/>
          <a:cs typeface="Arial" pitchFamily="34" charset="0"/>
        </a:defRPr>
      </a:lvl1pPr>
      <a:lvl2pPr algn="l" rtl="0" fontAlgn="base">
        <a:spcBef>
          <a:spcPct val="0"/>
        </a:spcBef>
        <a:spcAft>
          <a:spcPct val="0"/>
        </a:spcAft>
        <a:defRPr sz="2800" b="1">
          <a:solidFill>
            <a:schemeClr val="tx1"/>
          </a:solidFill>
          <a:latin typeface="Arial" charset="0"/>
          <a:cs typeface="Arial" charset="0"/>
        </a:defRPr>
      </a:lvl2pPr>
      <a:lvl3pPr algn="l" rtl="0" fontAlgn="base">
        <a:spcBef>
          <a:spcPct val="0"/>
        </a:spcBef>
        <a:spcAft>
          <a:spcPct val="0"/>
        </a:spcAft>
        <a:defRPr sz="2800" b="1">
          <a:solidFill>
            <a:schemeClr val="tx1"/>
          </a:solidFill>
          <a:latin typeface="Arial" charset="0"/>
          <a:cs typeface="Arial" charset="0"/>
        </a:defRPr>
      </a:lvl3pPr>
      <a:lvl4pPr algn="l" rtl="0" fontAlgn="base">
        <a:spcBef>
          <a:spcPct val="0"/>
        </a:spcBef>
        <a:spcAft>
          <a:spcPct val="0"/>
        </a:spcAft>
        <a:defRPr sz="2800" b="1">
          <a:solidFill>
            <a:schemeClr val="tx1"/>
          </a:solidFill>
          <a:latin typeface="Arial" charset="0"/>
          <a:cs typeface="Arial" charset="0"/>
        </a:defRPr>
      </a:lvl4pPr>
      <a:lvl5pPr algn="l" rtl="0" fontAlgn="base">
        <a:spcBef>
          <a:spcPct val="0"/>
        </a:spcBef>
        <a:spcAft>
          <a:spcPct val="0"/>
        </a:spcAft>
        <a:defRPr sz="2800" b="1">
          <a:solidFill>
            <a:schemeClr val="tx1"/>
          </a:solidFill>
          <a:latin typeface="Arial" charset="0"/>
          <a:cs typeface="Arial" charset="0"/>
        </a:defRPr>
      </a:lvl5pPr>
      <a:lvl6pPr marL="457200" algn="l" rtl="0" fontAlgn="base">
        <a:spcBef>
          <a:spcPct val="0"/>
        </a:spcBef>
        <a:spcAft>
          <a:spcPct val="0"/>
        </a:spcAft>
        <a:defRPr sz="2800" b="1">
          <a:solidFill>
            <a:schemeClr val="tx1"/>
          </a:solidFill>
          <a:latin typeface="Arial" charset="0"/>
          <a:cs typeface="Arial" charset="0"/>
        </a:defRPr>
      </a:lvl6pPr>
      <a:lvl7pPr marL="914400" algn="l" rtl="0" fontAlgn="base">
        <a:spcBef>
          <a:spcPct val="0"/>
        </a:spcBef>
        <a:spcAft>
          <a:spcPct val="0"/>
        </a:spcAft>
        <a:defRPr sz="2800" b="1">
          <a:solidFill>
            <a:schemeClr val="tx1"/>
          </a:solidFill>
          <a:latin typeface="Arial" charset="0"/>
          <a:cs typeface="Arial" charset="0"/>
        </a:defRPr>
      </a:lvl7pPr>
      <a:lvl8pPr marL="1371600" algn="l" rtl="0" fontAlgn="base">
        <a:spcBef>
          <a:spcPct val="0"/>
        </a:spcBef>
        <a:spcAft>
          <a:spcPct val="0"/>
        </a:spcAft>
        <a:defRPr sz="2800" b="1">
          <a:solidFill>
            <a:schemeClr val="tx1"/>
          </a:solidFill>
          <a:latin typeface="Arial" charset="0"/>
          <a:cs typeface="Arial" charset="0"/>
        </a:defRPr>
      </a:lvl8pPr>
      <a:lvl9pPr marL="1828800" algn="l" rtl="0" fontAlgn="base">
        <a:spcBef>
          <a:spcPct val="0"/>
        </a:spcBef>
        <a:spcAft>
          <a:spcPct val="0"/>
        </a:spcAft>
        <a:defRPr sz="2800" b="1">
          <a:solidFill>
            <a:schemeClr val="tx1"/>
          </a:solidFill>
          <a:latin typeface="Arial" charset="0"/>
          <a:cs typeface="Arial" charset="0"/>
        </a:defRPr>
      </a:lvl9pPr>
    </p:titleStyle>
    <p:bodyStyle>
      <a:lvl1pPr marL="342900" indent="-342900" algn="l" rtl="0" fontAlgn="base">
        <a:spcBef>
          <a:spcPct val="20000"/>
        </a:spcBef>
        <a:spcAft>
          <a:spcPct val="0"/>
        </a:spcAft>
        <a:buFont typeface="Arial" charset="0"/>
        <a:buChar char="•"/>
        <a:defRPr sz="2000" kern="1200">
          <a:solidFill>
            <a:schemeClr val="tx1"/>
          </a:solidFill>
          <a:latin typeface="Arial" pitchFamily="34" charset="0"/>
          <a:ea typeface="+mn-ea"/>
          <a:cs typeface="Arial" pitchFamily="34" charset="0"/>
        </a:defRPr>
      </a:lvl1pPr>
      <a:lvl2pPr marL="742950" indent="-285750" algn="l" rtl="0" fontAlgn="base">
        <a:spcBef>
          <a:spcPct val="20000"/>
        </a:spcBef>
        <a:spcAft>
          <a:spcPct val="0"/>
        </a:spcAft>
        <a:buFont typeface="Arial" charset="0"/>
        <a:buChar char="–"/>
        <a:defRPr kern="1200">
          <a:solidFill>
            <a:schemeClr val="tx1"/>
          </a:solidFill>
          <a:latin typeface="Arial" pitchFamily="34" charset="0"/>
          <a:ea typeface="+mn-ea"/>
          <a:cs typeface="Arial" pitchFamily="34" charset="0"/>
        </a:defRPr>
      </a:lvl2pPr>
      <a:lvl3pPr marL="1143000" indent="-228600" algn="l" rtl="0" fontAlgn="base">
        <a:spcBef>
          <a:spcPct val="20000"/>
        </a:spcBef>
        <a:spcAft>
          <a:spcPct val="0"/>
        </a:spcAft>
        <a:buFont typeface="Arial" charset="0"/>
        <a:buChar char="•"/>
        <a:defRPr sz="1600" kern="1200">
          <a:solidFill>
            <a:schemeClr val="tx1"/>
          </a:solidFill>
          <a:latin typeface="Arial" pitchFamily="34" charset="0"/>
          <a:ea typeface="+mn-ea"/>
          <a:cs typeface="Arial" pitchFamily="34" charset="0"/>
        </a:defRPr>
      </a:lvl3pPr>
      <a:lvl4pPr marL="1600200" indent="-228600" algn="l" rtl="0" fontAlgn="base">
        <a:spcBef>
          <a:spcPct val="20000"/>
        </a:spcBef>
        <a:spcAft>
          <a:spcPct val="0"/>
        </a:spcAft>
        <a:buFont typeface="Arial" charset="0"/>
        <a:buChar char="–"/>
        <a:defRPr sz="1400" kern="1200">
          <a:solidFill>
            <a:schemeClr val="tx1"/>
          </a:solidFill>
          <a:latin typeface="Arial" pitchFamily="34" charset="0"/>
          <a:ea typeface="+mn-ea"/>
          <a:cs typeface="Arial" pitchFamily="34" charset="0"/>
        </a:defRPr>
      </a:lvl4pPr>
      <a:lvl5pPr marL="2057400" indent="-228600" algn="l" rtl="0" fontAlgn="base">
        <a:spcBef>
          <a:spcPct val="20000"/>
        </a:spcBef>
        <a:spcAft>
          <a:spcPct val="0"/>
        </a:spcAft>
        <a:buFont typeface="Arial" charset="0"/>
        <a:buChar char="»"/>
        <a:defRPr sz="12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0.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2.xml"/><Relationship Id="rId3" Type="http://schemas.openxmlformats.org/officeDocument/2006/relationships/image" Target="../media/image3.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3.xml"/><Relationship Id="rId3" Type="http://schemas.openxmlformats.org/officeDocument/2006/relationships/image" Target="../media/image4.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4.xml"/><Relationship Id="rId3" Type="http://schemas.openxmlformats.org/officeDocument/2006/relationships/image" Target="../media/image5.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5.xml"/><Relationship Id="rId3" Type="http://schemas.openxmlformats.org/officeDocument/2006/relationships/image" Target="../media/image6.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6.xml"/><Relationship Id="rId3" Type="http://schemas.openxmlformats.org/officeDocument/2006/relationships/image" Target="../media/image7.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8.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9.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981200"/>
            <a:ext cx="7772400" cy="1470025"/>
          </a:xfrm>
        </p:spPr>
        <p:txBody>
          <a:bodyPr/>
          <a:lstStyle/>
          <a:p>
            <a:r>
              <a:rPr lang="en-US" dirty="0" err="1">
                <a:solidFill>
                  <a:srgbClr val="000000"/>
                </a:solidFill>
              </a:rPr>
              <a:t>Ignatian</a:t>
            </a:r>
            <a:r>
              <a:rPr lang="en-US" dirty="0">
                <a:solidFill>
                  <a:srgbClr val="000000"/>
                </a:solidFill>
              </a:rPr>
              <a:t> Gospel Meditation </a:t>
            </a:r>
          </a:p>
        </p:txBody>
      </p:sp>
      <p:sp>
        <p:nvSpPr>
          <p:cNvPr id="4" name="Text Placeholder 3"/>
          <p:cNvSpPr>
            <a:spLocks noGrp="1"/>
          </p:cNvSpPr>
          <p:nvPr>
            <p:ph type="body" sz="quarter" idx="10"/>
          </p:nvPr>
        </p:nvSpPr>
        <p:spPr/>
        <p:txBody>
          <a:bodyPr>
            <a:normAutofit fontScale="62500" lnSpcReduction="20000"/>
          </a:bodyPr>
          <a:lstStyle/>
          <a:p>
            <a:r>
              <a:rPr lang="en-US" dirty="0" smtClean="0"/>
              <a:t>Document #: </a:t>
            </a:r>
            <a:r>
              <a:rPr lang="en-US" dirty="0" smtClean="0"/>
              <a:t>TX005801</a:t>
            </a:r>
            <a:endParaRPr lang="en-US" dirty="0"/>
          </a:p>
        </p:txBody>
      </p:sp>
      <p:sp>
        <p:nvSpPr>
          <p:cNvPr id="6" name="Subtitle 2"/>
          <p:cNvSpPr txBox="1">
            <a:spLocks/>
          </p:cNvSpPr>
          <p:nvPr/>
        </p:nvSpPr>
        <p:spPr bwMode="auto">
          <a:xfrm>
            <a:off x="1752600" y="4495800"/>
            <a:ext cx="6553200" cy="990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rmAutofit/>
          </a:bodyPr>
          <a:lstStyle>
            <a:lvl1pPr marL="0" indent="0" algn="ctr" rtl="0" fontAlgn="base">
              <a:spcBef>
                <a:spcPct val="20000"/>
              </a:spcBef>
              <a:spcAft>
                <a:spcPct val="0"/>
              </a:spcAft>
              <a:buFont typeface="Arial" charset="0"/>
              <a:buNone/>
              <a:defRPr sz="2500" b="1" kern="1200">
                <a:solidFill>
                  <a:schemeClr val="bg1"/>
                </a:solidFill>
                <a:latin typeface="Arial" pitchFamily="34" charset="0"/>
                <a:ea typeface="+mn-ea"/>
                <a:cs typeface="Arial" pitchFamily="34" charset="0"/>
              </a:defRPr>
            </a:lvl1pPr>
            <a:lvl2pPr marL="457200" indent="0" algn="ctr" rtl="0" fontAlgn="base">
              <a:spcBef>
                <a:spcPct val="20000"/>
              </a:spcBef>
              <a:spcAft>
                <a:spcPct val="0"/>
              </a:spcAft>
              <a:buFont typeface="Arial" charset="0"/>
              <a:buNone/>
              <a:defRPr kern="1200">
                <a:solidFill>
                  <a:schemeClr val="tx1">
                    <a:tint val="75000"/>
                  </a:schemeClr>
                </a:solidFill>
                <a:latin typeface="Arial" pitchFamily="34" charset="0"/>
                <a:ea typeface="+mn-ea"/>
                <a:cs typeface="Arial" pitchFamily="34" charset="0"/>
              </a:defRPr>
            </a:lvl2pPr>
            <a:lvl3pPr marL="914400" indent="0" algn="ctr" rtl="0" fontAlgn="base">
              <a:spcBef>
                <a:spcPct val="20000"/>
              </a:spcBef>
              <a:spcAft>
                <a:spcPct val="0"/>
              </a:spcAft>
              <a:buFont typeface="Arial" charset="0"/>
              <a:buNone/>
              <a:defRPr sz="1600" kern="1200">
                <a:solidFill>
                  <a:schemeClr val="tx1">
                    <a:tint val="75000"/>
                  </a:schemeClr>
                </a:solidFill>
                <a:latin typeface="Arial" pitchFamily="34" charset="0"/>
                <a:ea typeface="+mn-ea"/>
                <a:cs typeface="Arial" pitchFamily="34" charset="0"/>
              </a:defRPr>
            </a:lvl3pPr>
            <a:lvl4pPr marL="1371600" indent="0" algn="ctr" rtl="0" fontAlgn="base">
              <a:spcBef>
                <a:spcPct val="20000"/>
              </a:spcBef>
              <a:spcAft>
                <a:spcPct val="0"/>
              </a:spcAft>
              <a:buFont typeface="Arial" charset="0"/>
              <a:buNone/>
              <a:defRPr sz="1400" kern="1200">
                <a:solidFill>
                  <a:schemeClr val="tx1">
                    <a:tint val="75000"/>
                  </a:schemeClr>
                </a:solidFill>
                <a:latin typeface="Arial" pitchFamily="34" charset="0"/>
                <a:ea typeface="+mn-ea"/>
                <a:cs typeface="Arial" pitchFamily="34" charset="0"/>
              </a:defRPr>
            </a:lvl4pPr>
            <a:lvl5pPr marL="1828800" indent="0" algn="ctr" rtl="0" fontAlgn="base">
              <a:spcBef>
                <a:spcPct val="20000"/>
              </a:spcBef>
              <a:spcAft>
                <a:spcPct val="0"/>
              </a:spcAft>
              <a:buFont typeface="Arial" charset="0"/>
              <a:buNone/>
              <a:defRPr sz="1200" kern="1200">
                <a:solidFill>
                  <a:schemeClr val="tx1">
                    <a:tint val="75000"/>
                  </a:schemeClr>
                </a:solidFill>
                <a:latin typeface="Arial" pitchFamily="34" charset="0"/>
                <a:ea typeface="+mn-ea"/>
                <a:cs typeface="Arial" pitchFamily="34" charset="0"/>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r>
              <a:rPr lang="en-US" b="0" i="1" dirty="0" smtClean="0">
                <a:solidFill>
                  <a:schemeClr val="tx1"/>
                </a:solidFill>
              </a:rPr>
              <a:t>The Paschal Mystery</a:t>
            </a:r>
          </a:p>
          <a:p>
            <a:r>
              <a:rPr lang="en-US" sz="2000" b="0" dirty="0" smtClean="0">
                <a:solidFill>
                  <a:schemeClr val="tx1"/>
                </a:solidFill>
              </a:rPr>
              <a:t>Unit 5, Chapter 11</a:t>
            </a:r>
          </a:p>
        </p:txBody>
      </p:sp>
    </p:spTree>
    <p:extLst>
      <p:ext uri="{BB962C8B-B14F-4D97-AF65-F5344CB8AC3E}">
        <p14:creationId xmlns:p14="http://schemas.microsoft.com/office/powerpoint/2010/main" val="1593684675"/>
      </p:ext>
    </p:extLst>
  </p:cSld>
  <p:clrMapOvr>
    <a:masterClrMapping/>
  </p:clrMapOvr>
  <p:transition>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ubtitle 2"/>
          <p:cNvSpPr txBox="1">
            <a:spLocks/>
          </p:cNvSpPr>
          <p:nvPr/>
        </p:nvSpPr>
        <p:spPr bwMode="auto">
          <a:xfrm>
            <a:off x="990600" y="685800"/>
            <a:ext cx="4343400" cy="990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rmAutofit/>
          </a:bodyPr>
          <a:lstStyle>
            <a:lvl1pPr marL="0" indent="0" algn="ctr" rtl="0" fontAlgn="base">
              <a:spcBef>
                <a:spcPct val="20000"/>
              </a:spcBef>
              <a:spcAft>
                <a:spcPct val="0"/>
              </a:spcAft>
              <a:buFont typeface="Arial" charset="0"/>
              <a:buNone/>
              <a:defRPr sz="2500" b="1" kern="1200">
                <a:solidFill>
                  <a:schemeClr val="bg1"/>
                </a:solidFill>
                <a:latin typeface="Arial" pitchFamily="34" charset="0"/>
                <a:ea typeface="+mn-ea"/>
                <a:cs typeface="Arial" pitchFamily="34" charset="0"/>
              </a:defRPr>
            </a:lvl1pPr>
            <a:lvl2pPr marL="457200" indent="0" algn="ctr" rtl="0" fontAlgn="base">
              <a:spcBef>
                <a:spcPct val="20000"/>
              </a:spcBef>
              <a:spcAft>
                <a:spcPct val="0"/>
              </a:spcAft>
              <a:buFont typeface="Arial" charset="0"/>
              <a:buNone/>
              <a:defRPr kern="1200">
                <a:solidFill>
                  <a:schemeClr val="tx1">
                    <a:tint val="75000"/>
                  </a:schemeClr>
                </a:solidFill>
                <a:latin typeface="Arial" pitchFamily="34" charset="0"/>
                <a:ea typeface="+mn-ea"/>
                <a:cs typeface="Arial" pitchFamily="34" charset="0"/>
              </a:defRPr>
            </a:lvl2pPr>
            <a:lvl3pPr marL="914400" indent="0" algn="ctr" rtl="0" fontAlgn="base">
              <a:spcBef>
                <a:spcPct val="20000"/>
              </a:spcBef>
              <a:spcAft>
                <a:spcPct val="0"/>
              </a:spcAft>
              <a:buFont typeface="Arial" charset="0"/>
              <a:buNone/>
              <a:defRPr sz="1600" kern="1200">
                <a:solidFill>
                  <a:schemeClr val="tx1">
                    <a:tint val="75000"/>
                  </a:schemeClr>
                </a:solidFill>
                <a:latin typeface="Arial" pitchFamily="34" charset="0"/>
                <a:ea typeface="+mn-ea"/>
                <a:cs typeface="Arial" pitchFamily="34" charset="0"/>
              </a:defRPr>
            </a:lvl3pPr>
            <a:lvl4pPr marL="1371600" indent="0" algn="ctr" rtl="0" fontAlgn="base">
              <a:spcBef>
                <a:spcPct val="20000"/>
              </a:spcBef>
              <a:spcAft>
                <a:spcPct val="0"/>
              </a:spcAft>
              <a:buFont typeface="Arial" charset="0"/>
              <a:buNone/>
              <a:defRPr sz="1400" kern="1200">
                <a:solidFill>
                  <a:schemeClr val="tx1">
                    <a:tint val="75000"/>
                  </a:schemeClr>
                </a:solidFill>
                <a:latin typeface="Arial" pitchFamily="34" charset="0"/>
                <a:ea typeface="+mn-ea"/>
                <a:cs typeface="Arial" pitchFamily="34" charset="0"/>
              </a:defRPr>
            </a:lvl4pPr>
            <a:lvl5pPr marL="1828800" indent="0" algn="ctr" rtl="0" fontAlgn="base">
              <a:spcBef>
                <a:spcPct val="20000"/>
              </a:spcBef>
              <a:spcAft>
                <a:spcPct val="0"/>
              </a:spcAft>
              <a:buFont typeface="Arial" charset="0"/>
              <a:buNone/>
              <a:defRPr sz="1200" kern="1200">
                <a:solidFill>
                  <a:schemeClr val="tx1">
                    <a:tint val="75000"/>
                  </a:schemeClr>
                </a:solidFill>
                <a:latin typeface="Arial" pitchFamily="34" charset="0"/>
                <a:ea typeface="+mn-ea"/>
                <a:cs typeface="Arial" pitchFamily="34" charset="0"/>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l"/>
            <a:r>
              <a:rPr lang="en-US" sz="3200" dirty="0">
                <a:solidFill>
                  <a:srgbClr val="000000"/>
                </a:solidFill>
              </a:rPr>
              <a:t>Gospels</a:t>
            </a:r>
            <a:r>
              <a:rPr lang="en-US" dirty="0">
                <a:solidFill>
                  <a:srgbClr val="000000"/>
                </a:solidFill>
              </a:rPr>
              <a:t> </a:t>
            </a:r>
            <a:endParaRPr lang="en-US" dirty="0" smtClean="0">
              <a:solidFill>
                <a:srgbClr val="000000"/>
              </a:solidFill>
            </a:endParaRPr>
          </a:p>
        </p:txBody>
      </p:sp>
      <p:sp>
        <p:nvSpPr>
          <p:cNvPr id="2" name="TextBox 1"/>
          <p:cNvSpPr txBox="1"/>
          <p:nvPr/>
        </p:nvSpPr>
        <p:spPr bwMode="auto">
          <a:xfrm>
            <a:off x="1066800" y="2057400"/>
            <a:ext cx="6477000" cy="1938992"/>
          </a:xfrm>
          <a:prstGeom prst="rect">
            <a:avLst/>
          </a:prstGeom>
          <a:noFill/>
          <a:ln w="9525">
            <a:noFill/>
            <a:miter lim="800000"/>
            <a:headEnd/>
            <a:tailEnd/>
          </a:ln>
        </p:spPr>
        <p:txBody>
          <a:bodyPr wrap="square" rtlCol="0">
            <a:spAutoFit/>
          </a:bodyPr>
          <a:lstStyle/>
          <a:p>
            <a:pPr marL="171450" indent="-171450">
              <a:buFont typeface="Arial" panose="020B0604020202020204" pitchFamily="34" charset="0"/>
              <a:buChar char="•"/>
            </a:pPr>
            <a:r>
              <a:rPr lang="en-US" sz="2400" dirty="0" smtClean="0"/>
              <a:t>Accounts </a:t>
            </a:r>
            <a:r>
              <a:rPr lang="en-US" sz="2400" dirty="0"/>
              <a:t>of real events and teachings from Jesus’ </a:t>
            </a:r>
            <a:r>
              <a:rPr lang="en-US" sz="2400" dirty="0" smtClean="0"/>
              <a:t>life</a:t>
            </a:r>
          </a:p>
          <a:p>
            <a:pPr marL="171450" indent="-171450">
              <a:buFont typeface="Arial" panose="020B0604020202020204" pitchFamily="34" charset="0"/>
              <a:buChar char="•"/>
            </a:pPr>
            <a:endParaRPr lang="en-US" sz="2400" dirty="0" smtClean="0"/>
          </a:p>
          <a:p>
            <a:pPr marL="171450" indent="-171450">
              <a:buFont typeface="Arial" panose="020B0604020202020204" pitchFamily="34" charset="0"/>
              <a:buChar char="•"/>
            </a:pPr>
            <a:r>
              <a:rPr lang="en-US" sz="2400" dirty="0" smtClean="0"/>
              <a:t>Give </a:t>
            </a:r>
            <a:r>
              <a:rPr lang="en-US" sz="2400" dirty="0"/>
              <a:t>deeper insight into the meaning of his life and mission</a:t>
            </a:r>
          </a:p>
        </p:txBody>
      </p:sp>
    </p:spTree>
  </p:cSld>
  <p:clrMapOvr>
    <a:masterClrMapping/>
  </p:clrMapOvr>
  <p:transition>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3657600" y="2286000"/>
            <a:ext cx="4876800" cy="2209800"/>
          </a:xfrm>
        </p:spPr>
        <p:txBody>
          <a:bodyPr/>
          <a:lstStyle/>
          <a:p>
            <a:r>
              <a:rPr lang="en-US" b="0" dirty="0"/>
              <a:t>Saint Ignatius Loyola discovered that using your imagination to put yourself in a Gospel story can be a powerful method of prayer. Let’s try it!</a:t>
            </a:r>
          </a:p>
        </p:txBody>
      </p:sp>
      <p:sp>
        <p:nvSpPr>
          <p:cNvPr id="4" name="Subtitle 2"/>
          <p:cNvSpPr txBox="1">
            <a:spLocks/>
          </p:cNvSpPr>
          <p:nvPr/>
        </p:nvSpPr>
        <p:spPr bwMode="auto">
          <a:xfrm>
            <a:off x="838200" y="539234"/>
            <a:ext cx="4495800" cy="990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Autofit/>
          </a:bodyPr>
          <a:lstStyle>
            <a:lvl1pPr marL="0" indent="0" algn="ctr" rtl="0" fontAlgn="base">
              <a:spcBef>
                <a:spcPct val="20000"/>
              </a:spcBef>
              <a:spcAft>
                <a:spcPct val="0"/>
              </a:spcAft>
              <a:buFont typeface="Arial" charset="0"/>
              <a:buNone/>
              <a:defRPr sz="2500" b="1" kern="1200">
                <a:solidFill>
                  <a:schemeClr val="bg1"/>
                </a:solidFill>
                <a:latin typeface="Arial" pitchFamily="34" charset="0"/>
                <a:ea typeface="+mn-ea"/>
                <a:cs typeface="Arial" pitchFamily="34" charset="0"/>
              </a:defRPr>
            </a:lvl1pPr>
            <a:lvl2pPr marL="457200" indent="0" algn="ctr" rtl="0" fontAlgn="base">
              <a:spcBef>
                <a:spcPct val="20000"/>
              </a:spcBef>
              <a:spcAft>
                <a:spcPct val="0"/>
              </a:spcAft>
              <a:buFont typeface="Arial" charset="0"/>
              <a:buNone/>
              <a:defRPr kern="1200">
                <a:solidFill>
                  <a:schemeClr val="tx1">
                    <a:tint val="75000"/>
                  </a:schemeClr>
                </a:solidFill>
                <a:latin typeface="Arial" pitchFamily="34" charset="0"/>
                <a:ea typeface="+mn-ea"/>
                <a:cs typeface="Arial" pitchFamily="34" charset="0"/>
              </a:defRPr>
            </a:lvl2pPr>
            <a:lvl3pPr marL="914400" indent="0" algn="ctr" rtl="0" fontAlgn="base">
              <a:spcBef>
                <a:spcPct val="20000"/>
              </a:spcBef>
              <a:spcAft>
                <a:spcPct val="0"/>
              </a:spcAft>
              <a:buFont typeface="Arial" charset="0"/>
              <a:buNone/>
              <a:defRPr sz="1600" kern="1200">
                <a:solidFill>
                  <a:schemeClr val="tx1">
                    <a:tint val="75000"/>
                  </a:schemeClr>
                </a:solidFill>
                <a:latin typeface="Arial" pitchFamily="34" charset="0"/>
                <a:ea typeface="+mn-ea"/>
                <a:cs typeface="Arial" pitchFamily="34" charset="0"/>
              </a:defRPr>
            </a:lvl3pPr>
            <a:lvl4pPr marL="1371600" indent="0" algn="ctr" rtl="0" fontAlgn="base">
              <a:spcBef>
                <a:spcPct val="20000"/>
              </a:spcBef>
              <a:spcAft>
                <a:spcPct val="0"/>
              </a:spcAft>
              <a:buFont typeface="Arial" charset="0"/>
              <a:buNone/>
              <a:defRPr sz="1400" kern="1200">
                <a:solidFill>
                  <a:schemeClr val="tx1">
                    <a:tint val="75000"/>
                  </a:schemeClr>
                </a:solidFill>
                <a:latin typeface="Arial" pitchFamily="34" charset="0"/>
                <a:ea typeface="+mn-ea"/>
                <a:cs typeface="Arial" pitchFamily="34" charset="0"/>
              </a:defRPr>
            </a:lvl4pPr>
            <a:lvl5pPr marL="1828800" indent="0" algn="ctr" rtl="0" fontAlgn="base">
              <a:spcBef>
                <a:spcPct val="20000"/>
              </a:spcBef>
              <a:spcAft>
                <a:spcPct val="0"/>
              </a:spcAft>
              <a:buFont typeface="Arial" charset="0"/>
              <a:buNone/>
              <a:defRPr sz="1200" kern="1200">
                <a:solidFill>
                  <a:schemeClr val="tx1">
                    <a:tint val="75000"/>
                  </a:schemeClr>
                </a:solidFill>
                <a:latin typeface="Arial" pitchFamily="34" charset="0"/>
                <a:ea typeface="+mn-ea"/>
                <a:cs typeface="Arial" pitchFamily="34" charset="0"/>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l"/>
            <a:r>
              <a:rPr lang="en-US" sz="3200" dirty="0">
                <a:solidFill>
                  <a:srgbClr val="000000"/>
                </a:solidFill>
              </a:rPr>
              <a:t>Use </a:t>
            </a:r>
            <a:r>
              <a:rPr lang="en-US" sz="3200" dirty="0" smtClean="0">
                <a:solidFill>
                  <a:srgbClr val="000000"/>
                </a:solidFill>
              </a:rPr>
              <a:t>Your </a:t>
            </a:r>
            <a:r>
              <a:rPr lang="en-US" sz="3200" dirty="0">
                <a:solidFill>
                  <a:srgbClr val="000000"/>
                </a:solidFill>
              </a:rPr>
              <a:t>I</a:t>
            </a:r>
            <a:r>
              <a:rPr lang="en-US" sz="3200" dirty="0" smtClean="0">
                <a:solidFill>
                  <a:srgbClr val="000000"/>
                </a:solidFill>
              </a:rPr>
              <a:t>magination</a:t>
            </a:r>
            <a:r>
              <a:rPr lang="en-US" sz="3200" dirty="0">
                <a:solidFill>
                  <a:srgbClr val="000000"/>
                </a:solidFill>
              </a:rPr>
              <a:t>! </a:t>
            </a:r>
            <a:endParaRPr lang="en-US" sz="3200" dirty="0" smtClean="0">
              <a:solidFill>
                <a:srgbClr val="000000"/>
              </a:solidFill>
            </a:endParaRPr>
          </a:p>
        </p:txBody>
      </p:sp>
      <p:sp>
        <p:nvSpPr>
          <p:cNvPr id="2" name="TextBox 1"/>
          <p:cNvSpPr txBox="1"/>
          <p:nvPr/>
        </p:nvSpPr>
        <p:spPr bwMode="auto">
          <a:xfrm>
            <a:off x="1828800" y="5562600"/>
            <a:ext cx="1752600" cy="184666"/>
          </a:xfrm>
          <a:prstGeom prst="rect">
            <a:avLst/>
          </a:prstGeom>
          <a:noFill/>
          <a:ln w="9525">
            <a:noFill/>
            <a:miter lim="800000"/>
            <a:headEnd/>
            <a:tailEnd/>
          </a:ln>
        </p:spPr>
        <p:txBody>
          <a:bodyPr wrap="square" rtlCol="0">
            <a:spAutoFit/>
          </a:bodyPr>
          <a:lstStyle/>
          <a:p>
            <a:r>
              <a:rPr lang="en-US" sz="600" dirty="0">
                <a:solidFill>
                  <a:srgbClr val="A6A6A6"/>
                </a:solidFill>
              </a:rPr>
              <a:t>© </a:t>
            </a:r>
            <a:r>
              <a:rPr lang="en-US" sz="600" dirty="0" err="1">
                <a:solidFill>
                  <a:srgbClr val="A6A6A6"/>
                </a:solidFill>
              </a:rPr>
              <a:t>Georgios</a:t>
            </a:r>
            <a:r>
              <a:rPr lang="en-US" sz="600" dirty="0">
                <a:solidFill>
                  <a:srgbClr val="A6A6A6"/>
                </a:solidFill>
              </a:rPr>
              <a:t> </a:t>
            </a:r>
            <a:r>
              <a:rPr lang="en-US" sz="600" dirty="0" err="1">
                <a:solidFill>
                  <a:srgbClr val="A6A6A6"/>
                </a:solidFill>
              </a:rPr>
              <a:t>Kollidas</a:t>
            </a:r>
            <a:r>
              <a:rPr lang="en-US" sz="600" dirty="0">
                <a:solidFill>
                  <a:srgbClr val="A6A6A6"/>
                </a:solidFill>
              </a:rPr>
              <a:t> / </a:t>
            </a:r>
            <a:r>
              <a:rPr lang="en-US" sz="600" dirty="0" err="1">
                <a:solidFill>
                  <a:srgbClr val="A6A6A6"/>
                </a:solidFill>
              </a:rPr>
              <a:t>Shutterstock.com</a:t>
            </a:r>
            <a:r>
              <a:rPr lang="en-US" sz="600" dirty="0">
                <a:solidFill>
                  <a:srgbClr val="A6A6A6"/>
                </a:solidFill>
              </a:rPr>
              <a:t> </a:t>
            </a:r>
          </a:p>
        </p:txBody>
      </p:sp>
      <p:pic>
        <p:nvPicPr>
          <p:cNvPr id="3" name="Picture 2" descr="slide 2-shutterstock_81842545.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1190731"/>
            <a:ext cx="3276600" cy="4400338"/>
          </a:xfrm>
          <a:prstGeom prst="rect">
            <a:avLst/>
          </a:prstGeom>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lide 3-shutterstock_108288686.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232779" y="457200"/>
            <a:ext cx="3911221" cy="5715000"/>
          </a:xfrm>
          <a:prstGeom prst="rect">
            <a:avLst/>
          </a:prstGeom>
        </p:spPr>
      </p:pic>
      <p:sp>
        <p:nvSpPr>
          <p:cNvPr id="8" name="Subtitle 2"/>
          <p:cNvSpPr txBox="1">
            <a:spLocks/>
          </p:cNvSpPr>
          <p:nvPr/>
        </p:nvSpPr>
        <p:spPr bwMode="auto">
          <a:xfrm>
            <a:off x="990600" y="685800"/>
            <a:ext cx="4343400" cy="990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rmAutofit/>
          </a:bodyPr>
          <a:lstStyle>
            <a:lvl1pPr marL="0" indent="0" algn="ctr" rtl="0" fontAlgn="base">
              <a:spcBef>
                <a:spcPct val="20000"/>
              </a:spcBef>
              <a:spcAft>
                <a:spcPct val="0"/>
              </a:spcAft>
              <a:buFont typeface="Arial" charset="0"/>
              <a:buNone/>
              <a:defRPr sz="2500" b="1" kern="1200">
                <a:solidFill>
                  <a:schemeClr val="bg1"/>
                </a:solidFill>
                <a:latin typeface="Arial" pitchFamily="34" charset="0"/>
                <a:ea typeface="+mn-ea"/>
                <a:cs typeface="Arial" pitchFamily="34" charset="0"/>
              </a:defRPr>
            </a:lvl1pPr>
            <a:lvl2pPr marL="457200" indent="0" algn="ctr" rtl="0" fontAlgn="base">
              <a:spcBef>
                <a:spcPct val="20000"/>
              </a:spcBef>
              <a:spcAft>
                <a:spcPct val="0"/>
              </a:spcAft>
              <a:buFont typeface="Arial" charset="0"/>
              <a:buNone/>
              <a:defRPr kern="1200">
                <a:solidFill>
                  <a:schemeClr val="tx1">
                    <a:tint val="75000"/>
                  </a:schemeClr>
                </a:solidFill>
                <a:latin typeface="Arial" pitchFamily="34" charset="0"/>
                <a:ea typeface="+mn-ea"/>
                <a:cs typeface="Arial" pitchFamily="34" charset="0"/>
              </a:defRPr>
            </a:lvl2pPr>
            <a:lvl3pPr marL="914400" indent="0" algn="ctr" rtl="0" fontAlgn="base">
              <a:spcBef>
                <a:spcPct val="20000"/>
              </a:spcBef>
              <a:spcAft>
                <a:spcPct val="0"/>
              </a:spcAft>
              <a:buFont typeface="Arial" charset="0"/>
              <a:buNone/>
              <a:defRPr sz="1600" kern="1200">
                <a:solidFill>
                  <a:schemeClr val="tx1">
                    <a:tint val="75000"/>
                  </a:schemeClr>
                </a:solidFill>
                <a:latin typeface="Arial" pitchFamily="34" charset="0"/>
                <a:ea typeface="+mn-ea"/>
                <a:cs typeface="Arial" pitchFamily="34" charset="0"/>
              </a:defRPr>
            </a:lvl3pPr>
            <a:lvl4pPr marL="1371600" indent="0" algn="ctr" rtl="0" fontAlgn="base">
              <a:spcBef>
                <a:spcPct val="20000"/>
              </a:spcBef>
              <a:spcAft>
                <a:spcPct val="0"/>
              </a:spcAft>
              <a:buFont typeface="Arial" charset="0"/>
              <a:buNone/>
              <a:defRPr sz="1400" kern="1200">
                <a:solidFill>
                  <a:schemeClr val="tx1">
                    <a:tint val="75000"/>
                  </a:schemeClr>
                </a:solidFill>
                <a:latin typeface="Arial" pitchFamily="34" charset="0"/>
                <a:ea typeface="+mn-ea"/>
                <a:cs typeface="Arial" pitchFamily="34" charset="0"/>
              </a:defRPr>
            </a:lvl4pPr>
            <a:lvl5pPr marL="1828800" indent="0" algn="ctr" rtl="0" fontAlgn="base">
              <a:spcBef>
                <a:spcPct val="20000"/>
              </a:spcBef>
              <a:spcAft>
                <a:spcPct val="0"/>
              </a:spcAft>
              <a:buFont typeface="Arial" charset="0"/>
              <a:buNone/>
              <a:defRPr sz="1200" kern="1200">
                <a:solidFill>
                  <a:schemeClr val="tx1">
                    <a:tint val="75000"/>
                  </a:schemeClr>
                </a:solidFill>
                <a:latin typeface="Arial" pitchFamily="34" charset="0"/>
                <a:ea typeface="+mn-ea"/>
                <a:cs typeface="Arial" pitchFamily="34" charset="0"/>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l"/>
            <a:r>
              <a:rPr lang="en-US" dirty="0">
                <a:solidFill>
                  <a:srgbClr val="000000"/>
                </a:solidFill>
              </a:rPr>
              <a:t>Step 1: Prepare </a:t>
            </a:r>
            <a:endParaRPr lang="en-US" dirty="0" smtClean="0">
              <a:solidFill>
                <a:srgbClr val="000000"/>
              </a:solidFill>
            </a:endParaRPr>
          </a:p>
        </p:txBody>
      </p:sp>
      <p:sp>
        <p:nvSpPr>
          <p:cNvPr id="2" name="TextBox 1"/>
          <p:cNvSpPr txBox="1"/>
          <p:nvPr/>
        </p:nvSpPr>
        <p:spPr bwMode="auto">
          <a:xfrm>
            <a:off x="5410200" y="6172200"/>
            <a:ext cx="2819400" cy="184666"/>
          </a:xfrm>
          <a:prstGeom prst="rect">
            <a:avLst/>
          </a:prstGeom>
          <a:noFill/>
          <a:ln w="9525">
            <a:noFill/>
            <a:miter lim="800000"/>
            <a:headEnd/>
            <a:tailEnd/>
          </a:ln>
        </p:spPr>
        <p:txBody>
          <a:bodyPr wrap="square" rtlCol="0">
            <a:spAutoFit/>
          </a:bodyPr>
          <a:lstStyle/>
          <a:p>
            <a:r>
              <a:rPr lang="en-US" sz="600" dirty="0">
                <a:solidFill>
                  <a:srgbClr val="A6A6A6"/>
                </a:solidFill>
              </a:rPr>
              <a:t>© </a:t>
            </a:r>
            <a:r>
              <a:rPr lang="en-US" sz="600" dirty="0" err="1">
                <a:solidFill>
                  <a:srgbClr val="A6A6A6"/>
                </a:solidFill>
              </a:rPr>
              <a:t>violetblue</a:t>
            </a:r>
            <a:r>
              <a:rPr lang="en-US" sz="600" dirty="0">
                <a:solidFill>
                  <a:srgbClr val="A6A6A6"/>
                </a:solidFill>
              </a:rPr>
              <a:t> / </a:t>
            </a:r>
            <a:r>
              <a:rPr lang="en-US" sz="600" dirty="0" err="1">
                <a:solidFill>
                  <a:srgbClr val="A6A6A6"/>
                </a:solidFill>
              </a:rPr>
              <a:t>Shutterstock.com</a:t>
            </a:r>
            <a:r>
              <a:rPr lang="en-US" sz="600" dirty="0">
                <a:solidFill>
                  <a:srgbClr val="A6A6A6"/>
                </a:solidFill>
              </a:rPr>
              <a:t> </a:t>
            </a:r>
          </a:p>
        </p:txBody>
      </p:sp>
      <p:sp>
        <p:nvSpPr>
          <p:cNvPr id="4" name="TextBox 3"/>
          <p:cNvSpPr txBox="1"/>
          <p:nvPr/>
        </p:nvSpPr>
        <p:spPr bwMode="auto">
          <a:xfrm>
            <a:off x="1041779" y="1615976"/>
            <a:ext cx="4191000" cy="2308324"/>
          </a:xfrm>
          <a:prstGeom prst="rect">
            <a:avLst/>
          </a:prstGeom>
          <a:noFill/>
          <a:ln w="9525">
            <a:noFill/>
            <a:miter lim="800000"/>
            <a:headEnd/>
            <a:tailEnd/>
          </a:ln>
        </p:spPr>
        <p:txBody>
          <a:bodyPr wrap="square" rtlCol="0">
            <a:spAutoFit/>
          </a:bodyPr>
          <a:lstStyle/>
          <a:p>
            <a:pPr marL="171450" indent="-171450">
              <a:buFont typeface="Arial" panose="020B0604020202020204" pitchFamily="34" charset="0"/>
              <a:buChar char="•"/>
            </a:pPr>
            <a:r>
              <a:rPr lang="en-US" sz="2400" dirty="0"/>
              <a:t>Open your Bible to Luke </a:t>
            </a:r>
            <a:r>
              <a:rPr lang="en-US" sz="2400" dirty="0" smtClean="0"/>
              <a:t>2:1</a:t>
            </a:r>
            <a:r>
              <a:rPr lang="en-US" sz="2400" dirty="0"/>
              <a:t>­–</a:t>
            </a:r>
            <a:r>
              <a:rPr lang="en-US" sz="2400" dirty="0" smtClean="0"/>
              <a:t>20.</a:t>
            </a:r>
          </a:p>
          <a:p>
            <a:pPr marL="171450" indent="-171450">
              <a:buFont typeface="Arial" panose="020B0604020202020204" pitchFamily="34" charset="0"/>
              <a:buChar char="•"/>
            </a:pPr>
            <a:endParaRPr lang="en-US" sz="2400" dirty="0" smtClean="0"/>
          </a:p>
          <a:p>
            <a:pPr marL="171450" indent="-171450">
              <a:buFont typeface="Arial" panose="020B0604020202020204" pitchFamily="34" charset="0"/>
              <a:buChar char="•"/>
            </a:pPr>
            <a:r>
              <a:rPr lang="en-US" sz="2400" dirty="0" smtClean="0"/>
              <a:t>Find </a:t>
            </a:r>
            <a:r>
              <a:rPr lang="en-US" sz="2400" dirty="0"/>
              <a:t>a comfortable </a:t>
            </a:r>
            <a:r>
              <a:rPr lang="en-US" sz="2400" dirty="0" smtClean="0"/>
              <a:t>position.</a:t>
            </a:r>
          </a:p>
          <a:p>
            <a:pPr marL="171450" indent="-171450">
              <a:buFont typeface="Arial" panose="020B0604020202020204" pitchFamily="34" charset="0"/>
              <a:buChar char="•"/>
            </a:pPr>
            <a:endParaRPr lang="en-US" sz="2400" dirty="0" smtClean="0"/>
          </a:p>
          <a:p>
            <a:pPr marL="171450" indent="-171450">
              <a:buFont typeface="Arial" panose="020B0604020202020204" pitchFamily="34" charset="0"/>
              <a:buChar char="•"/>
            </a:pPr>
            <a:r>
              <a:rPr lang="en-US" sz="2400" dirty="0" smtClean="0"/>
              <a:t>Take </a:t>
            </a:r>
            <a:r>
              <a:rPr lang="en-US" sz="2400" dirty="0"/>
              <a:t>time to become silent.</a:t>
            </a:r>
            <a:endParaRPr lang="en-US" sz="2400" dirty="0">
              <a:solidFill>
                <a:schemeClr val="bg1">
                  <a:lumMod val="65000"/>
                </a:schemeClr>
              </a:solidFill>
            </a:endParaRPr>
          </a:p>
        </p:txBody>
      </p:sp>
    </p:spTree>
  </p:cSld>
  <p:clrMapOvr>
    <a:masterClrMapping/>
  </p:clrMapOvr>
  <p:transition>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ubtitle 2"/>
          <p:cNvSpPr txBox="1">
            <a:spLocks/>
          </p:cNvSpPr>
          <p:nvPr/>
        </p:nvSpPr>
        <p:spPr bwMode="auto">
          <a:xfrm>
            <a:off x="990600" y="685800"/>
            <a:ext cx="6934200" cy="990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Autofit/>
          </a:bodyPr>
          <a:lstStyle>
            <a:lvl1pPr marL="0" indent="0" algn="ctr" rtl="0" fontAlgn="base">
              <a:spcBef>
                <a:spcPct val="20000"/>
              </a:spcBef>
              <a:spcAft>
                <a:spcPct val="0"/>
              </a:spcAft>
              <a:buFont typeface="Arial" charset="0"/>
              <a:buNone/>
              <a:defRPr sz="2500" b="1" kern="1200">
                <a:solidFill>
                  <a:schemeClr val="bg1"/>
                </a:solidFill>
                <a:latin typeface="Arial" pitchFamily="34" charset="0"/>
                <a:ea typeface="+mn-ea"/>
                <a:cs typeface="Arial" pitchFamily="34" charset="0"/>
              </a:defRPr>
            </a:lvl1pPr>
            <a:lvl2pPr marL="457200" indent="0" algn="ctr" rtl="0" fontAlgn="base">
              <a:spcBef>
                <a:spcPct val="20000"/>
              </a:spcBef>
              <a:spcAft>
                <a:spcPct val="0"/>
              </a:spcAft>
              <a:buFont typeface="Arial" charset="0"/>
              <a:buNone/>
              <a:defRPr kern="1200">
                <a:solidFill>
                  <a:schemeClr val="tx1">
                    <a:tint val="75000"/>
                  </a:schemeClr>
                </a:solidFill>
                <a:latin typeface="Arial" pitchFamily="34" charset="0"/>
                <a:ea typeface="+mn-ea"/>
                <a:cs typeface="Arial" pitchFamily="34" charset="0"/>
              </a:defRPr>
            </a:lvl2pPr>
            <a:lvl3pPr marL="914400" indent="0" algn="ctr" rtl="0" fontAlgn="base">
              <a:spcBef>
                <a:spcPct val="20000"/>
              </a:spcBef>
              <a:spcAft>
                <a:spcPct val="0"/>
              </a:spcAft>
              <a:buFont typeface="Arial" charset="0"/>
              <a:buNone/>
              <a:defRPr sz="1600" kern="1200">
                <a:solidFill>
                  <a:schemeClr val="tx1">
                    <a:tint val="75000"/>
                  </a:schemeClr>
                </a:solidFill>
                <a:latin typeface="Arial" pitchFamily="34" charset="0"/>
                <a:ea typeface="+mn-ea"/>
                <a:cs typeface="Arial" pitchFamily="34" charset="0"/>
              </a:defRPr>
            </a:lvl3pPr>
            <a:lvl4pPr marL="1371600" indent="0" algn="ctr" rtl="0" fontAlgn="base">
              <a:spcBef>
                <a:spcPct val="20000"/>
              </a:spcBef>
              <a:spcAft>
                <a:spcPct val="0"/>
              </a:spcAft>
              <a:buFont typeface="Arial" charset="0"/>
              <a:buNone/>
              <a:defRPr sz="1400" kern="1200">
                <a:solidFill>
                  <a:schemeClr val="tx1">
                    <a:tint val="75000"/>
                  </a:schemeClr>
                </a:solidFill>
                <a:latin typeface="Arial" pitchFamily="34" charset="0"/>
                <a:ea typeface="+mn-ea"/>
                <a:cs typeface="Arial" pitchFamily="34" charset="0"/>
              </a:defRPr>
            </a:lvl4pPr>
            <a:lvl5pPr marL="1828800" indent="0" algn="ctr" rtl="0" fontAlgn="base">
              <a:spcBef>
                <a:spcPct val="20000"/>
              </a:spcBef>
              <a:spcAft>
                <a:spcPct val="0"/>
              </a:spcAft>
              <a:buFont typeface="Arial" charset="0"/>
              <a:buNone/>
              <a:defRPr sz="1200" kern="1200">
                <a:solidFill>
                  <a:schemeClr val="tx1">
                    <a:tint val="75000"/>
                  </a:schemeClr>
                </a:solidFill>
                <a:latin typeface="Arial" pitchFamily="34" charset="0"/>
                <a:ea typeface="+mn-ea"/>
                <a:cs typeface="Arial" pitchFamily="34" charset="0"/>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l"/>
            <a:r>
              <a:rPr lang="en-US" sz="3200" dirty="0">
                <a:solidFill>
                  <a:srgbClr val="000000"/>
                </a:solidFill>
              </a:rPr>
              <a:t>Step 2: </a:t>
            </a:r>
            <a:r>
              <a:rPr lang="en-US" sz="3200" dirty="0" smtClean="0">
                <a:solidFill>
                  <a:srgbClr val="000000"/>
                </a:solidFill>
              </a:rPr>
              <a:t>Read  .  .  .  and Read </a:t>
            </a:r>
            <a:r>
              <a:rPr lang="en-US" sz="3200" dirty="0">
                <a:solidFill>
                  <a:srgbClr val="000000"/>
                </a:solidFill>
              </a:rPr>
              <a:t>A</a:t>
            </a:r>
            <a:r>
              <a:rPr lang="en-US" sz="3200" dirty="0" smtClean="0">
                <a:solidFill>
                  <a:srgbClr val="000000"/>
                </a:solidFill>
              </a:rPr>
              <a:t>gain </a:t>
            </a:r>
          </a:p>
        </p:txBody>
      </p:sp>
      <p:sp>
        <p:nvSpPr>
          <p:cNvPr id="2" name="TextBox 1"/>
          <p:cNvSpPr txBox="1"/>
          <p:nvPr/>
        </p:nvSpPr>
        <p:spPr bwMode="auto">
          <a:xfrm>
            <a:off x="914400" y="5606534"/>
            <a:ext cx="3352800" cy="184666"/>
          </a:xfrm>
          <a:prstGeom prst="rect">
            <a:avLst/>
          </a:prstGeom>
          <a:noFill/>
          <a:ln w="9525">
            <a:noFill/>
            <a:miter lim="800000"/>
            <a:headEnd/>
            <a:tailEnd/>
          </a:ln>
        </p:spPr>
        <p:txBody>
          <a:bodyPr wrap="square" rtlCol="0">
            <a:spAutoFit/>
          </a:bodyPr>
          <a:lstStyle/>
          <a:p>
            <a:r>
              <a:rPr lang="en-US" sz="600" dirty="0">
                <a:solidFill>
                  <a:srgbClr val="A6A6A6"/>
                </a:solidFill>
              </a:rPr>
              <a:t>© Jason </a:t>
            </a:r>
            <a:r>
              <a:rPr lang="en-US" sz="600" dirty="0" err="1">
                <a:solidFill>
                  <a:srgbClr val="A6A6A6"/>
                </a:solidFill>
              </a:rPr>
              <a:t>Stitt</a:t>
            </a:r>
            <a:r>
              <a:rPr lang="en-US" sz="600" dirty="0">
                <a:solidFill>
                  <a:srgbClr val="A6A6A6"/>
                </a:solidFill>
              </a:rPr>
              <a:t> / </a:t>
            </a:r>
            <a:r>
              <a:rPr lang="en-US" sz="600" dirty="0" err="1">
                <a:solidFill>
                  <a:srgbClr val="A6A6A6"/>
                </a:solidFill>
              </a:rPr>
              <a:t>Shutterstock.com</a:t>
            </a:r>
            <a:r>
              <a:rPr lang="en-US" sz="600" dirty="0">
                <a:solidFill>
                  <a:srgbClr val="A6A6A6"/>
                </a:solidFill>
              </a:rPr>
              <a:t> </a:t>
            </a:r>
          </a:p>
        </p:txBody>
      </p:sp>
      <p:pic>
        <p:nvPicPr>
          <p:cNvPr id="3" name="Picture 2" descr="slide 4-shutterstock_39819010.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90600" y="1371600"/>
            <a:ext cx="2844800" cy="4267200"/>
          </a:xfrm>
          <a:prstGeom prst="rect">
            <a:avLst/>
          </a:prstGeom>
        </p:spPr>
      </p:pic>
      <p:sp>
        <p:nvSpPr>
          <p:cNvPr id="4" name="TextBox 3"/>
          <p:cNvSpPr txBox="1"/>
          <p:nvPr/>
        </p:nvSpPr>
        <p:spPr bwMode="auto">
          <a:xfrm>
            <a:off x="4203700" y="1371600"/>
            <a:ext cx="3721100" cy="4693593"/>
          </a:xfrm>
          <a:prstGeom prst="rect">
            <a:avLst/>
          </a:prstGeom>
          <a:noFill/>
          <a:ln w="9525">
            <a:noFill/>
            <a:miter lim="800000"/>
            <a:headEnd/>
            <a:tailEnd/>
          </a:ln>
        </p:spPr>
        <p:txBody>
          <a:bodyPr wrap="square" rtlCol="0">
            <a:spAutoFit/>
          </a:bodyPr>
          <a:lstStyle/>
          <a:p>
            <a:pPr marL="171450" indent="-171450">
              <a:buFont typeface="Arial" panose="020B0604020202020204" pitchFamily="34" charset="0"/>
              <a:buChar char="•"/>
            </a:pPr>
            <a:r>
              <a:rPr lang="en-US" sz="2300" dirty="0" smtClean="0"/>
              <a:t>What </a:t>
            </a:r>
            <a:r>
              <a:rPr lang="en-US" sz="2300" dirty="0"/>
              <a:t>did Joseph and Mary feel as they traveled?</a:t>
            </a:r>
          </a:p>
          <a:p>
            <a:pPr marL="171450" indent="-171450">
              <a:buFont typeface="Arial" panose="020B0604020202020204" pitchFamily="34" charset="0"/>
              <a:buChar char="•"/>
            </a:pPr>
            <a:r>
              <a:rPr lang="en-US" sz="2300" dirty="0" smtClean="0"/>
              <a:t>What </a:t>
            </a:r>
            <a:r>
              <a:rPr lang="en-US" sz="2300" dirty="0"/>
              <a:t>was the stable like?</a:t>
            </a:r>
          </a:p>
          <a:p>
            <a:pPr marL="171450" indent="-171450">
              <a:buFont typeface="Arial" panose="020B0604020202020204" pitchFamily="34" charset="0"/>
              <a:buChar char="•"/>
            </a:pPr>
            <a:r>
              <a:rPr lang="en-US" sz="2300" dirty="0" smtClean="0"/>
              <a:t>What </a:t>
            </a:r>
            <a:r>
              <a:rPr lang="en-US" sz="2300" dirty="0"/>
              <a:t>was it like for Mary to place her baby in a feed trough? </a:t>
            </a:r>
          </a:p>
          <a:p>
            <a:pPr marL="171450" indent="-171450">
              <a:buFont typeface="Arial" panose="020B0604020202020204" pitchFamily="34" charset="0"/>
              <a:buChar char="•"/>
            </a:pPr>
            <a:r>
              <a:rPr lang="en-US" sz="2300" dirty="0" smtClean="0"/>
              <a:t>What </a:t>
            </a:r>
            <a:r>
              <a:rPr lang="en-US" sz="2300" dirty="0"/>
              <a:t>did Mary and Joseph think of the shepherds? </a:t>
            </a:r>
          </a:p>
          <a:p>
            <a:pPr marL="171450" indent="-171450">
              <a:buFont typeface="Arial" panose="020B0604020202020204" pitchFamily="34" charset="0"/>
              <a:buChar char="•"/>
            </a:pPr>
            <a:r>
              <a:rPr lang="en-US" sz="2300" dirty="0" smtClean="0"/>
              <a:t>What </a:t>
            </a:r>
            <a:r>
              <a:rPr lang="en-US" sz="2300" dirty="0"/>
              <a:t>did the shepherds say to each other as they returned to the fields?</a:t>
            </a:r>
          </a:p>
        </p:txBody>
      </p:sp>
    </p:spTree>
  </p:cSld>
  <p:clrMapOvr>
    <a:masterClrMapping/>
  </p:clrMapOvr>
  <p:transition>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txBox="1">
            <a:spLocks/>
          </p:cNvSpPr>
          <p:nvPr/>
        </p:nvSpPr>
        <p:spPr bwMode="auto">
          <a:xfrm>
            <a:off x="762000" y="685800"/>
            <a:ext cx="4343400" cy="990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Autofit/>
          </a:bodyPr>
          <a:lstStyle>
            <a:lvl1pPr marL="0" indent="0" algn="ctr" rtl="0" fontAlgn="base">
              <a:spcBef>
                <a:spcPct val="20000"/>
              </a:spcBef>
              <a:spcAft>
                <a:spcPct val="0"/>
              </a:spcAft>
              <a:buFont typeface="Arial" charset="0"/>
              <a:buNone/>
              <a:defRPr sz="2500" b="1" kern="1200">
                <a:solidFill>
                  <a:schemeClr val="bg1"/>
                </a:solidFill>
                <a:latin typeface="Arial" pitchFamily="34" charset="0"/>
                <a:ea typeface="+mn-ea"/>
                <a:cs typeface="Arial" pitchFamily="34" charset="0"/>
              </a:defRPr>
            </a:lvl1pPr>
            <a:lvl2pPr marL="457200" indent="0" algn="ctr" rtl="0" fontAlgn="base">
              <a:spcBef>
                <a:spcPct val="20000"/>
              </a:spcBef>
              <a:spcAft>
                <a:spcPct val="0"/>
              </a:spcAft>
              <a:buFont typeface="Arial" charset="0"/>
              <a:buNone/>
              <a:defRPr kern="1200">
                <a:solidFill>
                  <a:schemeClr val="tx1">
                    <a:tint val="75000"/>
                  </a:schemeClr>
                </a:solidFill>
                <a:latin typeface="Arial" pitchFamily="34" charset="0"/>
                <a:ea typeface="+mn-ea"/>
                <a:cs typeface="Arial" pitchFamily="34" charset="0"/>
              </a:defRPr>
            </a:lvl2pPr>
            <a:lvl3pPr marL="914400" indent="0" algn="ctr" rtl="0" fontAlgn="base">
              <a:spcBef>
                <a:spcPct val="20000"/>
              </a:spcBef>
              <a:spcAft>
                <a:spcPct val="0"/>
              </a:spcAft>
              <a:buFont typeface="Arial" charset="0"/>
              <a:buNone/>
              <a:defRPr sz="1600" kern="1200">
                <a:solidFill>
                  <a:schemeClr val="tx1">
                    <a:tint val="75000"/>
                  </a:schemeClr>
                </a:solidFill>
                <a:latin typeface="Arial" pitchFamily="34" charset="0"/>
                <a:ea typeface="+mn-ea"/>
                <a:cs typeface="Arial" pitchFamily="34" charset="0"/>
              </a:defRPr>
            </a:lvl3pPr>
            <a:lvl4pPr marL="1371600" indent="0" algn="ctr" rtl="0" fontAlgn="base">
              <a:spcBef>
                <a:spcPct val="20000"/>
              </a:spcBef>
              <a:spcAft>
                <a:spcPct val="0"/>
              </a:spcAft>
              <a:buFont typeface="Arial" charset="0"/>
              <a:buNone/>
              <a:defRPr sz="1400" kern="1200">
                <a:solidFill>
                  <a:schemeClr val="tx1">
                    <a:tint val="75000"/>
                  </a:schemeClr>
                </a:solidFill>
                <a:latin typeface="Arial" pitchFamily="34" charset="0"/>
                <a:ea typeface="+mn-ea"/>
                <a:cs typeface="Arial" pitchFamily="34" charset="0"/>
              </a:defRPr>
            </a:lvl4pPr>
            <a:lvl5pPr marL="1828800" indent="0" algn="ctr" rtl="0" fontAlgn="base">
              <a:spcBef>
                <a:spcPct val="20000"/>
              </a:spcBef>
              <a:spcAft>
                <a:spcPct val="0"/>
              </a:spcAft>
              <a:buFont typeface="Arial" charset="0"/>
              <a:buNone/>
              <a:defRPr sz="1200" kern="1200">
                <a:solidFill>
                  <a:schemeClr val="tx1">
                    <a:tint val="75000"/>
                  </a:schemeClr>
                </a:solidFill>
                <a:latin typeface="Arial" pitchFamily="34" charset="0"/>
                <a:ea typeface="+mn-ea"/>
                <a:cs typeface="Arial" pitchFamily="34" charset="0"/>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l"/>
            <a:r>
              <a:rPr lang="en-US" sz="3200" dirty="0">
                <a:solidFill>
                  <a:srgbClr val="000000"/>
                </a:solidFill>
              </a:rPr>
              <a:t>Step </a:t>
            </a:r>
            <a:r>
              <a:rPr lang="en-US" sz="3200" dirty="0" smtClean="0">
                <a:solidFill>
                  <a:srgbClr val="000000"/>
                </a:solidFill>
              </a:rPr>
              <a:t>3:</a:t>
            </a:r>
            <a:br>
              <a:rPr lang="en-US" sz="3200" dirty="0" smtClean="0">
                <a:solidFill>
                  <a:srgbClr val="000000"/>
                </a:solidFill>
              </a:rPr>
            </a:br>
            <a:r>
              <a:rPr lang="en-US" sz="3200" dirty="0" smtClean="0">
                <a:solidFill>
                  <a:srgbClr val="000000"/>
                </a:solidFill>
              </a:rPr>
              <a:t>Enter </a:t>
            </a:r>
            <a:r>
              <a:rPr lang="en-US" sz="3200" dirty="0">
                <a:solidFill>
                  <a:srgbClr val="000000"/>
                </a:solidFill>
              </a:rPr>
              <a:t>the </a:t>
            </a:r>
            <a:r>
              <a:rPr lang="en-US" sz="3200" dirty="0" smtClean="0">
                <a:solidFill>
                  <a:srgbClr val="000000"/>
                </a:solidFill>
              </a:rPr>
              <a:t>Story </a:t>
            </a:r>
          </a:p>
        </p:txBody>
      </p:sp>
      <p:sp>
        <p:nvSpPr>
          <p:cNvPr id="4" name="TextBox 3"/>
          <p:cNvSpPr txBox="1"/>
          <p:nvPr/>
        </p:nvSpPr>
        <p:spPr bwMode="auto">
          <a:xfrm>
            <a:off x="5181600" y="5987534"/>
            <a:ext cx="2133600" cy="184666"/>
          </a:xfrm>
          <a:prstGeom prst="rect">
            <a:avLst/>
          </a:prstGeom>
          <a:noFill/>
          <a:ln w="9525">
            <a:noFill/>
            <a:miter lim="800000"/>
            <a:headEnd/>
            <a:tailEnd/>
          </a:ln>
        </p:spPr>
        <p:txBody>
          <a:bodyPr wrap="square" rtlCol="0">
            <a:spAutoFit/>
          </a:bodyPr>
          <a:lstStyle/>
          <a:p>
            <a:r>
              <a:rPr lang="en-US" sz="600" dirty="0">
                <a:solidFill>
                  <a:srgbClr val="A6A6A6"/>
                </a:solidFill>
              </a:rPr>
              <a:t>© </a:t>
            </a:r>
            <a:r>
              <a:rPr lang="en-US" sz="600" dirty="0" err="1">
                <a:solidFill>
                  <a:srgbClr val="A6A6A6"/>
                </a:solidFill>
              </a:rPr>
              <a:t>MissHibiscus</a:t>
            </a:r>
            <a:r>
              <a:rPr lang="en-US" sz="600" dirty="0">
                <a:solidFill>
                  <a:srgbClr val="A6A6A6"/>
                </a:solidFill>
              </a:rPr>
              <a:t> / </a:t>
            </a:r>
            <a:r>
              <a:rPr lang="en-US" sz="600" dirty="0" err="1">
                <a:solidFill>
                  <a:srgbClr val="A6A6A6"/>
                </a:solidFill>
              </a:rPr>
              <a:t>iStock</a:t>
            </a:r>
            <a:r>
              <a:rPr lang="en-US" sz="600" dirty="0">
                <a:solidFill>
                  <a:srgbClr val="A6A6A6"/>
                </a:solidFill>
              </a:rPr>
              <a:t> </a:t>
            </a:r>
          </a:p>
        </p:txBody>
      </p:sp>
      <p:pic>
        <p:nvPicPr>
          <p:cNvPr id="5" name="Picture 4" descr="slide 5-iStock_000011452319_Large.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257800" y="762000"/>
            <a:ext cx="3505200" cy="5257800"/>
          </a:xfrm>
          <a:prstGeom prst="rect">
            <a:avLst/>
          </a:prstGeom>
        </p:spPr>
      </p:pic>
      <p:sp>
        <p:nvSpPr>
          <p:cNvPr id="6" name="TextBox 5"/>
          <p:cNvSpPr txBox="1"/>
          <p:nvPr/>
        </p:nvSpPr>
        <p:spPr bwMode="auto">
          <a:xfrm>
            <a:off x="914400" y="2209800"/>
            <a:ext cx="3733800" cy="1569660"/>
          </a:xfrm>
          <a:prstGeom prst="rect">
            <a:avLst/>
          </a:prstGeom>
          <a:noFill/>
          <a:ln w="9525">
            <a:noFill/>
            <a:miter lim="800000"/>
            <a:headEnd/>
            <a:tailEnd/>
          </a:ln>
        </p:spPr>
        <p:txBody>
          <a:bodyPr wrap="square" rtlCol="0">
            <a:spAutoFit/>
          </a:bodyPr>
          <a:lstStyle/>
          <a:p>
            <a:pPr marL="171450" indent="-171450">
              <a:buFont typeface="Arial" panose="020B0604020202020204" pitchFamily="34" charset="0"/>
              <a:buChar char="•"/>
            </a:pPr>
            <a:r>
              <a:rPr lang="en-US" sz="2400" dirty="0" smtClean="0"/>
              <a:t>As </a:t>
            </a:r>
            <a:r>
              <a:rPr lang="en-US" sz="2400" dirty="0"/>
              <a:t>one of the </a:t>
            </a:r>
            <a:r>
              <a:rPr lang="en-US" sz="2400" dirty="0" smtClean="0"/>
              <a:t>characters, or </a:t>
            </a:r>
            <a:r>
              <a:rPr lang="en-US" sz="2400" dirty="0"/>
              <a:t>as </a:t>
            </a:r>
            <a:r>
              <a:rPr lang="en-US" sz="2400" dirty="0" smtClean="0"/>
              <a:t>yourself, what do you notice? think? feel? say?</a:t>
            </a:r>
            <a:endParaRPr lang="en-US" sz="2400" dirty="0"/>
          </a:p>
        </p:txBody>
      </p:sp>
    </p:spTree>
    <p:extLst>
      <p:ext uri="{BB962C8B-B14F-4D97-AF65-F5344CB8AC3E}">
        <p14:creationId xmlns:p14="http://schemas.microsoft.com/office/powerpoint/2010/main" val="2754561423"/>
      </p:ext>
    </p:extLst>
  </p:cSld>
  <p:clrMapOvr>
    <a:masterClrMapping/>
  </p:clrMapOvr>
  <p:transition>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ubtitle 2"/>
          <p:cNvSpPr txBox="1">
            <a:spLocks/>
          </p:cNvSpPr>
          <p:nvPr/>
        </p:nvSpPr>
        <p:spPr bwMode="auto">
          <a:xfrm>
            <a:off x="811197" y="641992"/>
            <a:ext cx="4343400" cy="990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rmAutofit/>
          </a:bodyPr>
          <a:lstStyle>
            <a:lvl1pPr marL="0" indent="0" algn="ctr" rtl="0" fontAlgn="base">
              <a:spcBef>
                <a:spcPct val="20000"/>
              </a:spcBef>
              <a:spcAft>
                <a:spcPct val="0"/>
              </a:spcAft>
              <a:buFont typeface="Arial" charset="0"/>
              <a:buNone/>
              <a:defRPr sz="2500" b="1" kern="1200">
                <a:solidFill>
                  <a:schemeClr val="bg1"/>
                </a:solidFill>
                <a:latin typeface="Arial" pitchFamily="34" charset="0"/>
                <a:ea typeface="+mn-ea"/>
                <a:cs typeface="Arial" pitchFamily="34" charset="0"/>
              </a:defRPr>
            </a:lvl1pPr>
            <a:lvl2pPr marL="457200" indent="0" algn="ctr" rtl="0" fontAlgn="base">
              <a:spcBef>
                <a:spcPct val="20000"/>
              </a:spcBef>
              <a:spcAft>
                <a:spcPct val="0"/>
              </a:spcAft>
              <a:buFont typeface="Arial" charset="0"/>
              <a:buNone/>
              <a:defRPr kern="1200">
                <a:solidFill>
                  <a:schemeClr val="tx1">
                    <a:tint val="75000"/>
                  </a:schemeClr>
                </a:solidFill>
                <a:latin typeface="Arial" pitchFamily="34" charset="0"/>
                <a:ea typeface="+mn-ea"/>
                <a:cs typeface="Arial" pitchFamily="34" charset="0"/>
              </a:defRPr>
            </a:lvl2pPr>
            <a:lvl3pPr marL="914400" indent="0" algn="ctr" rtl="0" fontAlgn="base">
              <a:spcBef>
                <a:spcPct val="20000"/>
              </a:spcBef>
              <a:spcAft>
                <a:spcPct val="0"/>
              </a:spcAft>
              <a:buFont typeface="Arial" charset="0"/>
              <a:buNone/>
              <a:defRPr sz="1600" kern="1200">
                <a:solidFill>
                  <a:schemeClr val="tx1">
                    <a:tint val="75000"/>
                  </a:schemeClr>
                </a:solidFill>
                <a:latin typeface="Arial" pitchFamily="34" charset="0"/>
                <a:ea typeface="+mn-ea"/>
                <a:cs typeface="Arial" pitchFamily="34" charset="0"/>
              </a:defRPr>
            </a:lvl3pPr>
            <a:lvl4pPr marL="1371600" indent="0" algn="ctr" rtl="0" fontAlgn="base">
              <a:spcBef>
                <a:spcPct val="20000"/>
              </a:spcBef>
              <a:spcAft>
                <a:spcPct val="0"/>
              </a:spcAft>
              <a:buFont typeface="Arial" charset="0"/>
              <a:buNone/>
              <a:defRPr sz="1400" kern="1200">
                <a:solidFill>
                  <a:schemeClr val="tx1">
                    <a:tint val="75000"/>
                  </a:schemeClr>
                </a:solidFill>
                <a:latin typeface="Arial" pitchFamily="34" charset="0"/>
                <a:ea typeface="+mn-ea"/>
                <a:cs typeface="Arial" pitchFamily="34" charset="0"/>
              </a:defRPr>
            </a:lvl4pPr>
            <a:lvl5pPr marL="1828800" indent="0" algn="ctr" rtl="0" fontAlgn="base">
              <a:spcBef>
                <a:spcPct val="20000"/>
              </a:spcBef>
              <a:spcAft>
                <a:spcPct val="0"/>
              </a:spcAft>
              <a:buFont typeface="Arial" charset="0"/>
              <a:buNone/>
              <a:defRPr sz="1200" kern="1200">
                <a:solidFill>
                  <a:schemeClr val="tx1">
                    <a:tint val="75000"/>
                  </a:schemeClr>
                </a:solidFill>
                <a:latin typeface="Arial" pitchFamily="34" charset="0"/>
                <a:ea typeface="+mn-ea"/>
                <a:cs typeface="Arial" pitchFamily="34" charset="0"/>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l"/>
            <a:r>
              <a:rPr lang="en-US" sz="3200" dirty="0">
                <a:solidFill>
                  <a:srgbClr val="000000"/>
                </a:solidFill>
              </a:rPr>
              <a:t>Step 4: Reflect </a:t>
            </a:r>
            <a:endParaRPr lang="en-US" sz="3200" dirty="0" smtClean="0">
              <a:solidFill>
                <a:srgbClr val="000000"/>
              </a:solidFill>
            </a:endParaRPr>
          </a:p>
        </p:txBody>
      </p:sp>
      <p:sp>
        <p:nvSpPr>
          <p:cNvPr id="2" name="TextBox 1"/>
          <p:cNvSpPr txBox="1"/>
          <p:nvPr/>
        </p:nvSpPr>
        <p:spPr bwMode="auto">
          <a:xfrm>
            <a:off x="8001000" y="5638800"/>
            <a:ext cx="990600" cy="184666"/>
          </a:xfrm>
          <a:prstGeom prst="rect">
            <a:avLst/>
          </a:prstGeom>
          <a:noFill/>
          <a:ln w="9525">
            <a:noFill/>
            <a:miter lim="800000"/>
            <a:headEnd/>
            <a:tailEnd/>
          </a:ln>
        </p:spPr>
        <p:txBody>
          <a:bodyPr wrap="square" rtlCol="0">
            <a:spAutoFit/>
          </a:bodyPr>
          <a:lstStyle/>
          <a:p>
            <a:r>
              <a:rPr lang="en-US" sz="600" dirty="0">
                <a:solidFill>
                  <a:srgbClr val="A6A6A6"/>
                </a:solidFill>
              </a:rPr>
              <a:t>© </a:t>
            </a:r>
            <a:r>
              <a:rPr lang="en-US" sz="600" dirty="0" err="1">
                <a:solidFill>
                  <a:srgbClr val="A6A6A6"/>
                </a:solidFill>
              </a:rPr>
              <a:t>fatihhoca</a:t>
            </a:r>
            <a:r>
              <a:rPr lang="en-US" sz="600" dirty="0">
                <a:solidFill>
                  <a:srgbClr val="A6A6A6"/>
                </a:solidFill>
              </a:rPr>
              <a:t> / </a:t>
            </a:r>
            <a:r>
              <a:rPr lang="en-US" sz="600" dirty="0" err="1">
                <a:solidFill>
                  <a:srgbClr val="A6A6A6"/>
                </a:solidFill>
              </a:rPr>
              <a:t>iStock</a:t>
            </a:r>
            <a:r>
              <a:rPr lang="en-US" sz="600" dirty="0">
                <a:solidFill>
                  <a:srgbClr val="A6A6A6"/>
                </a:solidFill>
              </a:rPr>
              <a:t> </a:t>
            </a:r>
          </a:p>
        </p:txBody>
      </p:sp>
      <p:pic>
        <p:nvPicPr>
          <p:cNvPr id="3" name="Picture 2" descr="slide 6-iStock_000065395461_Large.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093284" y="1600200"/>
            <a:ext cx="6056764" cy="4036356"/>
          </a:xfrm>
          <a:prstGeom prst="rect">
            <a:avLst/>
          </a:prstGeom>
        </p:spPr>
      </p:pic>
      <p:sp>
        <p:nvSpPr>
          <p:cNvPr id="4" name="TextBox 3"/>
          <p:cNvSpPr txBox="1"/>
          <p:nvPr/>
        </p:nvSpPr>
        <p:spPr bwMode="auto">
          <a:xfrm>
            <a:off x="914400" y="2133600"/>
            <a:ext cx="2057400" cy="2677656"/>
          </a:xfrm>
          <a:prstGeom prst="rect">
            <a:avLst/>
          </a:prstGeom>
          <a:noFill/>
          <a:ln w="9525">
            <a:noFill/>
            <a:miter lim="800000"/>
            <a:headEnd/>
            <a:tailEnd/>
          </a:ln>
        </p:spPr>
        <p:txBody>
          <a:bodyPr wrap="square" rtlCol="0">
            <a:spAutoFit/>
          </a:bodyPr>
          <a:lstStyle/>
          <a:p>
            <a:pPr marL="342900" indent="-342900">
              <a:buFont typeface="Arial" panose="020B0604020202020204" pitchFamily="34" charset="0"/>
              <a:buChar char="•"/>
            </a:pPr>
            <a:r>
              <a:rPr lang="en-US" sz="2400" dirty="0" smtClean="0"/>
              <a:t>What </a:t>
            </a:r>
            <a:r>
              <a:rPr lang="en-US" sz="2400" dirty="0"/>
              <a:t>are you </a:t>
            </a:r>
            <a:r>
              <a:rPr lang="en-US" sz="2400" dirty="0" smtClean="0"/>
              <a:t>thinking?</a:t>
            </a:r>
          </a:p>
          <a:p>
            <a:endParaRPr lang="en-US" sz="2400" dirty="0" smtClean="0"/>
          </a:p>
          <a:p>
            <a:pPr marL="342900" indent="-342900">
              <a:buFont typeface="Arial" panose="020B0604020202020204" pitchFamily="34" charset="0"/>
              <a:buChar char="•"/>
            </a:pPr>
            <a:r>
              <a:rPr lang="en-US" sz="2400" dirty="0" smtClean="0"/>
              <a:t>What </a:t>
            </a:r>
            <a:r>
              <a:rPr lang="en-US" sz="2400" dirty="0"/>
              <a:t>are you feeling?</a:t>
            </a:r>
          </a:p>
        </p:txBody>
      </p:sp>
    </p:spTree>
  </p:cSld>
  <p:clrMapOvr>
    <a:masterClrMapping/>
  </p:clrMapOvr>
  <p:transition>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bwMode="auto">
          <a:xfrm>
            <a:off x="7848600" y="5867400"/>
            <a:ext cx="2590800" cy="184666"/>
          </a:xfrm>
          <a:prstGeom prst="rect">
            <a:avLst/>
          </a:prstGeom>
          <a:noFill/>
          <a:ln w="9525">
            <a:noFill/>
            <a:miter lim="800000"/>
            <a:headEnd/>
            <a:tailEnd/>
          </a:ln>
        </p:spPr>
        <p:txBody>
          <a:bodyPr wrap="square" rtlCol="0">
            <a:spAutoFit/>
          </a:bodyPr>
          <a:lstStyle/>
          <a:p>
            <a:r>
              <a:rPr lang="en-US" sz="600" dirty="0">
                <a:solidFill>
                  <a:srgbClr val="A6A6A6"/>
                </a:solidFill>
              </a:rPr>
              <a:t>© East / </a:t>
            </a:r>
            <a:r>
              <a:rPr lang="en-US" sz="600" dirty="0" err="1">
                <a:solidFill>
                  <a:srgbClr val="A6A6A6"/>
                </a:solidFill>
              </a:rPr>
              <a:t>Shutterstock.com</a:t>
            </a:r>
            <a:r>
              <a:rPr lang="en-US" sz="600" dirty="0">
                <a:solidFill>
                  <a:srgbClr val="A6A6A6"/>
                </a:solidFill>
              </a:rPr>
              <a:t> </a:t>
            </a:r>
          </a:p>
        </p:txBody>
      </p:sp>
      <p:sp>
        <p:nvSpPr>
          <p:cNvPr id="7" name="Subtitle 2"/>
          <p:cNvSpPr txBox="1">
            <a:spLocks/>
          </p:cNvSpPr>
          <p:nvPr/>
        </p:nvSpPr>
        <p:spPr bwMode="auto">
          <a:xfrm>
            <a:off x="990600" y="685800"/>
            <a:ext cx="4343400" cy="990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rmAutofit/>
          </a:bodyPr>
          <a:lstStyle>
            <a:lvl1pPr marL="0" indent="0" algn="ctr" rtl="0" fontAlgn="base">
              <a:spcBef>
                <a:spcPct val="20000"/>
              </a:spcBef>
              <a:spcAft>
                <a:spcPct val="0"/>
              </a:spcAft>
              <a:buFont typeface="Arial" charset="0"/>
              <a:buNone/>
              <a:defRPr sz="2500" b="1" kern="1200">
                <a:solidFill>
                  <a:schemeClr val="bg1"/>
                </a:solidFill>
                <a:latin typeface="Arial" pitchFamily="34" charset="0"/>
                <a:ea typeface="+mn-ea"/>
                <a:cs typeface="Arial" pitchFamily="34" charset="0"/>
              </a:defRPr>
            </a:lvl1pPr>
            <a:lvl2pPr marL="457200" indent="0" algn="ctr" rtl="0" fontAlgn="base">
              <a:spcBef>
                <a:spcPct val="20000"/>
              </a:spcBef>
              <a:spcAft>
                <a:spcPct val="0"/>
              </a:spcAft>
              <a:buFont typeface="Arial" charset="0"/>
              <a:buNone/>
              <a:defRPr kern="1200">
                <a:solidFill>
                  <a:schemeClr val="tx1">
                    <a:tint val="75000"/>
                  </a:schemeClr>
                </a:solidFill>
                <a:latin typeface="Arial" pitchFamily="34" charset="0"/>
                <a:ea typeface="+mn-ea"/>
                <a:cs typeface="Arial" pitchFamily="34" charset="0"/>
              </a:defRPr>
            </a:lvl2pPr>
            <a:lvl3pPr marL="914400" indent="0" algn="ctr" rtl="0" fontAlgn="base">
              <a:spcBef>
                <a:spcPct val="20000"/>
              </a:spcBef>
              <a:spcAft>
                <a:spcPct val="0"/>
              </a:spcAft>
              <a:buFont typeface="Arial" charset="0"/>
              <a:buNone/>
              <a:defRPr sz="1600" kern="1200">
                <a:solidFill>
                  <a:schemeClr val="tx1">
                    <a:tint val="75000"/>
                  </a:schemeClr>
                </a:solidFill>
                <a:latin typeface="Arial" pitchFamily="34" charset="0"/>
                <a:ea typeface="+mn-ea"/>
                <a:cs typeface="Arial" pitchFamily="34" charset="0"/>
              </a:defRPr>
            </a:lvl3pPr>
            <a:lvl4pPr marL="1371600" indent="0" algn="ctr" rtl="0" fontAlgn="base">
              <a:spcBef>
                <a:spcPct val="20000"/>
              </a:spcBef>
              <a:spcAft>
                <a:spcPct val="0"/>
              </a:spcAft>
              <a:buFont typeface="Arial" charset="0"/>
              <a:buNone/>
              <a:defRPr sz="1400" kern="1200">
                <a:solidFill>
                  <a:schemeClr val="tx1">
                    <a:tint val="75000"/>
                  </a:schemeClr>
                </a:solidFill>
                <a:latin typeface="Arial" pitchFamily="34" charset="0"/>
                <a:ea typeface="+mn-ea"/>
                <a:cs typeface="Arial" pitchFamily="34" charset="0"/>
              </a:defRPr>
            </a:lvl4pPr>
            <a:lvl5pPr marL="1828800" indent="0" algn="ctr" rtl="0" fontAlgn="base">
              <a:spcBef>
                <a:spcPct val="20000"/>
              </a:spcBef>
              <a:spcAft>
                <a:spcPct val="0"/>
              </a:spcAft>
              <a:buFont typeface="Arial" charset="0"/>
              <a:buNone/>
              <a:defRPr sz="1200" kern="1200">
                <a:solidFill>
                  <a:schemeClr val="tx1">
                    <a:tint val="75000"/>
                  </a:schemeClr>
                </a:solidFill>
                <a:latin typeface="Arial" pitchFamily="34" charset="0"/>
                <a:ea typeface="+mn-ea"/>
                <a:cs typeface="Arial" pitchFamily="34" charset="0"/>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l"/>
            <a:r>
              <a:rPr lang="en-US" sz="3200" dirty="0">
                <a:solidFill>
                  <a:srgbClr val="000000"/>
                </a:solidFill>
              </a:rPr>
              <a:t>Step 5: Respond </a:t>
            </a:r>
            <a:endParaRPr lang="en-US" sz="3200" dirty="0" smtClean="0">
              <a:solidFill>
                <a:srgbClr val="000000"/>
              </a:solidFill>
            </a:endParaRPr>
          </a:p>
        </p:txBody>
      </p:sp>
      <p:pic>
        <p:nvPicPr>
          <p:cNvPr id="2" name="Picture 1" descr="slide 7-shutterstock_71539951.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057400" y="1143000"/>
            <a:ext cx="7113141" cy="4724400"/>
          </a:xfrm>
          <a:prstGeom prst="rect">
            <a:avLst/>
          </a:prstGeom>
        </p:spPr>
      </p:pic>
      <p:sp>
        <p:nvSpPr>
          <p:cNvPr id="3" name="TextBox 2"/>
          <p:cNvSpPr txBox="1"/>
          <p:nvPr/>
        </p:nvSpPr>
        <p:spPr bwMode="auto">
          <a:xfrm>
            <a:off x="1066800" y="1828800"/>
            <a:ext cx="2895600" cy="1200329"/>
          </a:xfrm>
          <a:prstGeom prst="rect">
            <a:avLst/>
          </a:prstGeom>
          <a:noFill/>
          <a:ln w="9525">
            <a:noFill/>
            <a:miter lim="800000"/>
            <a:headEnd/>
            <a:tailEnd/>
          </a:ln>
        </p:spPr>
        <p:txBody>
          <a:bodyPr wrap="square" rtlCol="0">
            <a:spAutoFit/>
          </a:bodyPr>
          <a:lstStyle/>
          <a:p>
            <a:pPr marL="171450" indent="-171450">
              <a:buFont typeface="Arial" panose="020B0604020202020204" pitchFamily="34" charset="0"/>
              <a:buChar char="•"/>
            </a:pPr>
            <a:r>
              <a:rPr lang="en-US" sz="2400" dirty="0" smtClean="0"/>
              <a:t>Talk </a:t>
            </a:r>
            <a:r>
              <a:rPr lang="en-US" sz="2400" dirty="0"/>
              <a:t>to </a:t>
            </a:r>
            <a:r>
              <a:rPr lang="en-US" sz="2400" dirty="0" smtClean="0"/>
              <a:t>Jesus</a:t>
            </a:r>
          </a:p>
          <a:p>
            <a:pPr marL="171450" indent="-171450">
              <a:buFont typeface="Arial" panose="020B0604020202020204" pitchFamily="34" charset="0"/>
              <a:buChar char="•"/>
            </a:pPr>
            <a:endParaRPr lang="en-US" sz="2400" dirty="0" smtClean="0"/>
          </a:p>
          <a:p>
            <a:pPr marL="171450" indent="-171450">
              <a:buFont typeface="Arial" panose="020B0604020202020204" pitchFamily="34" charset="0"/>
              <a:buChar char="•"/>
            </a:pPr>
            <a:r>
              <a:rPr lang="en-US" sz="2400" dirty="0" smtClean="0"/>
              <a:t>Listen</a:t>
            </a:r>
            <a:endParaRPr lang="en-US" sz="2400" dirty="0"/>
          </a:p>
        </p:txBody>
      </p:sp>
    </p:spTree>
  </p:cSld>
  <p:clrMapOvr>
    <a:masterClrMapping/>
  </p:clrMapOvr>
  <p:transition>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2"/>
          <p:cNvSpPr txBox="1">
            <a:spLocks/>
          </p:cNvSpPr>
          <p:nvPr/>
        </p:nvSpPr>
        <p:spPr bwMode="auto">
          <a:xfrm>
            <a:off x="990600" y="685800"/>
            <a:ext cx="4343400" cy="990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rmAutofit/>
          </a:bodyPr>
          <a:lstStyle>
            <a:lvl1pPr marL="0" indent="0" algn="ctr" rtl="0" fontAlgn="base">
              <a:spcBef>
                <a:spcPct val="20000"/>
              </a:spcBef>
              <a:spcAft>
                <a:spcPct val="0"/>
              </a:spcAft>
              <a:buFont typeface="Arial" charset="0"/>
              <a:buNone/>
              <a:defRPr sz="2500" b="1" kern="1200">
                <a:solidFill>
                  <a:schemeClr val="bg1"/>
                </a:solidFill>
                <a:latin typeface="Arial" pitchFamily="34" charset="0"/>
                <a:ea typeface="+mn-ea"/>
                <a:cs typeface="Arial" pitchFamily="34" charset="0"/>
              </a:defRPr>
            </a:lvl1pPr>
            <a:lvl2pPr marL="457200" indent="0" algn="ctr" rtl="0" fontAlgn="base">
              <a:spcBef>
                <a:spcPct val="20000"/>
              </a:spcBef>
              <a:spcAft>
                <a:spcPct val="0"/>
              </a:spcAft>
              <a:buFont typeface="Arial" charset="0"/>
              <a:buNone/>
              <a:defRPr kern="1200">
                <a:solidFill>
                  <a:schemeClr val="tx1">
                    <a:tint val="75000"/>
                  </a:schemeClr>
                </a:solidFill>
                <a:latin typeface="Arial" pitchFamily="34" charset="0"/>
                <a:ea typeface="+mn-ea"/>
                <a:cs typeface="Arial" pitchFamily="34" charset="0"/>
              </a:defRPr>
            </a:lvl2pPr>
            <a:lvl3pPr marL="914400" indent="0" algn="ctr" rtl="0" fontAlgn="base">
              <a:spcBef>
                <a:spcPct val="20000"/>
              </a:spcBef>
              <a:spcAft>
                <a:spcPct val="0"/>
              </a:spcAft>
              <a:buFont typeface="Arial" charset="0"/>
              <a:buNone/>
              <a:defRPr sz="1600" kern="1200">
                <a:solidFill>
                  <a:schemeClr val="tx1">
                    <a:tint val="75000"/>
                  </a:schemeClr>
                </a:solidFill>
                <a:latin typeface="Arial" pitchFamily="34" charset="0"/>
                <a:ea typeface="+mn-ea"/>
                <a:cs typeface="Arial" pitchFamily="34" charset="0"/>
              </a:defRPr>
            </a:lvl3pPr>
            <a:lvl4pPr marL="1371600" indent="0" algn="ctr" rtl="0" fontAlgn="base">
              <a:spcBef>
                <a:spcPct val="20000"/>
              </a:spcBef>
              <a:spcAft>
                <a:spcPct val="0"/>
              </a:spcAft>
              <a:buFont typeface="Arial" charset="0"/>
              <a:buNone/>
              <a:defRPr sz="1400" kern="1200">
                <a:solidFill>
                  <a:schemeClr val="tx1">
                    <a:tint val="75000"/>
                  </a:schemeClr>
                </a:solidFill>
                <a:latin typeface="Arial" pitchFamily="34" charset="0"/>
                <a:ea typeface="+mn-ea"/>
                <a:cs typeface="Arial" pitchFamily="34" charset="0"/>
              </a:defRPr>
            </a:lvl4pPr>
            <a:lvl5pPr marL="1828800" indent="0" algn="ctr" rtl="0" fontAlgn="base">
              <a:spcBef>
                <a:spcPct val="20000"/>
              </a:spcBef>
              <a:spcAft>
                <a:spcPct val="0"/>
              </a:spcAft>
              <a:buFont typeface="Arial" charset="0"/>
              <a:buNone/>
              <a:defRPr sz="1200" kern="1200">
                <a:solidFill>
                  <a:schemeClr val="tx1">
                    <a:tint val="75000"/>
                  </a:schemeClr>
                </a:solidFill>
                <a:latin typeface="Arial" pitchFamily="34" charset="0"/>
                <a:ea typeface="+mn-ea"/>
                <a:cs typeface="Arial" pitchFamily="34" charset="0"/>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l"/>
            <a:r>
              <a:rPr lang="en-US" sz="3200" dirty="0">
                <a:solidFill>
                  <a:srgbClr val="000000"/>
                </a:solidFill>
              </a:rPr>
              <a:t>Reflecting </a:t>
            </a:r>
            <a:r>
              <a:rPr lang="en-US" sz="3200" dirty="0" smtClean="0">
                <a:solidFill>
                  <a:srgbClr val="000000"/>
                </a:solidFill>
              </a:rPr>
              <a:t>Together </a:t>
            </a:r>
          </a:p>
        </p:txBody>
      </p:sp>
      <p:sp>
        <p:nvSpPr>
          <p:cNvPr id="2" name="TextBox 1"/>
          <p:cNvSpPr txBox="1"/>
          <p:nvPr/>
        </p:nvSpPr>
        <p:spPr bwMode="auto">
          <a:xfrm>
            <a:off x="152400" y="5257800"/>
            <a:ext cx="1676400" cy="184666"/>
          </a:xfrm>
          <a:prstGeom prst="rect">
            <a:avLst/>
          </a:prstGeom>
          <a:noFill/>
          <a:ln w="9525">
            <a:noFill/>
            <a:miter lim="800000"/>
            <a:headEnd/>
            <a:tailEnd/>
          </a:ln>
        </p:spPr>
        <p:txBody>
          <a:bodyPr wrap="square" rtlCol="0">
            <a:spAutoFit/>
          </a:bodyPr>
          <a:lstStyle/>
          <a:p>
            <a:r>
              <a:rPr lang="en-US" sz="600" dirty="0">
                <a:solidFill>
                  <a:srgbClr val="A6A6A6"/>
                </a:solidFill>
              </a:rPr>
              <a:t>© Aldo Murillo / </a:t>
            </a:r>
            <a:r>
              <a:rPr lang="en-US" sz="600" dirty="0" err="1">
                <a:solidFill>
                  <a:srgbClr val="A6A6A6"/>
                </a:solidFill>
              </a:rPr>
              <a:t>iStock</a:t>
            </a:r>
            <a:r>
              <a:rPr lang="en-US" sz="600" dirty="0">
                <a:solidFill>
                  <a:srgbClr val="A6A6A6"/>
                </a:solidFill>
              </a:rPr>
              <a:t> </a:t>
            </a:r>
          </a:p>
        </p:txBody>
      </p:sp>
      <p:pic>
        <p:nvPicPr>
          <p:cNvPr id="3" name="Picture 2" descr="slide 8-iStock_000019019239_Large.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3903" y="1371600"/>
            <a:ext cx="5410200" cy="3946741"/>
          </a:xfrm>
          <a:prstGeom prst="rect">
            <a:avLst/>
          </a:prstGeom>
        </p:spPr>
      </p:pic>
      <p:sp>
        <p:nvSpPr>
          <p:cNvPr id="6" name="TextBox 5"/>
          <p:cNvSpPr txBox="1"/>
          <p:nvPr/>
        </p:nvSpPr>
        <p:spPr bwMode="auto">
          <a:xfrm>
            <a:off x="5638800" y="1524000"/>
            <a:ext cx="3048000" cy="3539430"/>
          </a:xfrm>
          <a:prstGeom prst="rect">
            <a:avLst/>
          </a:prstGeom>
          <a:noFill/>
          <a:ln w="9525">
            <a:noFill/>
            <a:miter lim="800000"/>
            <a:headEnd/>
            <a:tailEnd/>
          </a:ln>
        </p:spPr>
        <p:txBody>
          <a:bodyPr wrap="square" rtlCol="0">
            <a:spAutoFit/>
          </a:bodyPr>
          <a:lstStyle/>
          <a:p>
            <a:pPr marL="171450" indent="-171450">
              <a:buFont typeface="Arial" panose="020B0604020202020204" pitchFamily="34" charset="0"/>
              <a:buChar char="•"/>
            </a:pPr>
            <a:r>
              <a:rPr lang="en-US" sz="2400" dirty="0" smtClean="0"/>
              <a:t>What </a:t>
            </a:r>
            <a:r>
              <a:rPr lang="en-US" sz="2400" dirty="0"/>
              <a:t>do you want to remember from your </a:t>
            </a:r>
            <a:r>
              <a:rPr lang="en-US" sz="2400" dirty="0" smtClean="0"/>
              <a:t>meditation?</a:t>
            </a:r>
          </a:p>
          <a:p>
            <a:endParaRPr lang="en-US" sz="2400" dirty="0" smtClean="0"/>
          </a:p>
          <a:p>
            <a:pPr marL="171450" indent="-171450">
              <a:buFont typeface="Arial" panose="020B0604020202020204" pitchFamily="34" charset="0"/>
              <a:buChar char="•"/>
            </a:pPr>
            <a:r>
              <a:rPr lang="en-US" sz="2400" dirty="0" smtClean="0"/>
              <a:t>What </a:t>
            </a:r>
            <a:r>
              <a:rPr lang="en-US" sz="2400" dirty="0"/>
              <a:t>did you learn or hear from God that might help others grow in their faith too? </a:t>
            </a:r>
          </a:p>
          <a:p>
            <a:pPr marL="171450" indent="-171450">
              <a:buFont typeface="Arial" panose="020B0604020202020204" pitchFamily="34" charset="0"/>
              <a:buChar char="•"/>
            </a:pPr>
            <a:endParaRPr lang="en-US" sz="800" dirty="0">
              <a:solidFill>
                <a:schemeClr val="bg1">
                  <a:lumMod val="65000"/>
                </a:schemeClr>
              </a:solidFill>
            </a:endParaRPr>
          </a:p>
        </p:txBody>
      </p:sp>
    </p:spTree>
  </p:cSld>
  <p:clrMapOvr>
    <a:masterClrMapping/>
  </p:clrMapOvr>
  <p:transition>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ubtitle 2"/>
          <p:cNvSpPr txBox="1">
            <a:spLocks/>
          </p:cNvSpPr>
          <p:nvPr/>
        </p:nvSpPr>
        <p:spPr bwMode="auto">
          <a:xfrm>
            <a:off x="990600" y="685800"/>
            <a:ext cx="4495800" cy="990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Autofit/>
          </a:bodyPr>
          <a:lstStyle>
            <a:lvl1pPr marL="0" indent="0" algn="ctr" rtl="0" fontAlgn="base">
              <a:spcBef>
                <a:spcPct val="20000"/>
              </a:spcBef>
              <a:spcAft>
                <a:spcPct val="0"/>
              </a:spcAft>
              <a:buFont typeface="Arial" charset="0"/>
              <a:buNone/>
              <a:defRPr sz="2500" b="1" kern="1200">
                <a:solidFill>
                  <a:schemeClr val="bg1"/>
                </a:solidFill>
                <a:latin typeface="Arial" pitchFamily="34" charset="0"/>
                <a:ea typeface="+mn-ea"/>
                <a:cs typeface="Arial" pitchFamily="34" charset="0"/>
              </a:defRPr>
            </a:lvl1pPr>
            <a:lvl2pPr marL="457200" indent="0" algn="ctr" rtl="0" fontAlgn="base">
              <a:spcBef>
                <a:spcPct val="20000"/>
              </a:spcBef>
              <a:spcAft>
                <a:spcPct val="0"/>
              </a:spcAft>
              <a:buFont typeface="Arial" charset="0"/>
              <a:buNone/>
              <a:defRPr kern="1200">
                <a:solidFill>
                  <a:schemeClr val="tx1">
                    <a:tint val="75000"/>
                  </a:schemeClr>
                </a:solidFill>
                <a:latin typeface="Arial" pitchFamily="34" charset="0"/>
                <a:ea typeface="+mn-ea"/>
                <a:cs typeface="Arial" pitchFamily="34" charset="0"/>
              </a:defRPr>
            </a:lvl2pPr>
            <a:lvl3pPr marL="914400" indent="0" algn="ctr" rtl="0" fontAlgn="base">
              <a:spcBef>
                <a:spcPct val="20000"/>
              </a:spcBef>
              <a:spcAft>
                <a:spcPct val="0"/>
              </a:spcAft>
              <a:buFont typeface="Arial" charset="0"/>
              <a:buNone/>
              <a:defRPr sz="1600" kern="1200">
                <a:solidFill>
                  <a:schemeClr val="tx1">
                    <a:tint val="75000"/>
                  </a:schemeClr>
                </a:solidFill>
                <a:latin typeface="Arial" pitchFamily="34" charset="0"/>
                <a:ea typeface="+mn-ea"/>
                <a:cs typeface="Arial" pitchFamily="34" charset="0"/>
              </a:defRPr>
            </a:lvl3pPr>
            <a:lvl4pPr marL="1371600" indent="0" algn="ctr" rtl="0" fontAlgn="base">
              <a:spcBef>
                <a:spcPct val="20000"/>
              </a:spcBef>
              <a:spcAft>
                <a:spcPct val="0"/>
              </a:spcAft>
              <a:buFont typeface="Arial" charset="0"/>
              <a:buNone/>
              <a:defRPr sz="1400" kern="1200">
                <a:solidFill>
                  <a:schemeClr val="tx1">
                    <a:tint val="75000"/>
                  </a:schemeClr>
                </a:solidFill>
                <a:latin typeface="Arial" pitchFamily="34" charset="0"/>
                <a:ea typeface="+mn-ea"/>
                <a:cs typeface="Arial" pitchFamily="34" charset="0"/>
              </a:defRPr>
            </a:lvl4pPr>
            <a:lvl5pPr marL="1828800" indent="0" algn="ctr" rtl="0" fontAlgn="base">
              <a:spcBef>
                <a:spcPct val="20000"/>
              </a:spcBef>
              <a:spcAft>
                <a:spcPct val="0"/>
              </a:spcAft>
              <a:buFont typeface="Arial" charset="0"/>
              <a:buNone/>
              <a:defRPr sz="1200" kern="1200">
                <a:solidFill>
                  <a:schemeClr val="tx1">
                    <a:tint val="75000"/>
                  </a:schemeClr>
                </a:solidFill>
                <a:latin typeface="Arial" pitchFamily="34" charset="0"/>
                <a:ea typeface="+mn-ea"/>
                <a:cs typeface="Arial" pitchFamily="34" charset="0"/>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l"/>
            <a:r>
              <a:rPr lang="en-US" sz="3200" dirty="0">
                <a:solidFill>
                  <a:srgbClr val="000000"/>
                </a:solidFill>
              </a:rPr>
              <a:t>Apocalyptic </a:t>
            </a:r>
            <a:r>
              <a:rPr lang="en-US" sz="3200" dirty="0" smtClean="0">
                <a:solidFill>
                  <a:srgbClr val="000000"/>
                </a:solidFill>
              </a:rPr>
              <a:t>Literature </a:t>
            </a:r>
          </a:p>
        </p:txBody>
      </p:sp>
      <p:sp>
        <p:nvSpPr>
          <p:cNvPr id="2" name="TextBox 1"/>
          <p:cNvSpPr txBox="1"/>
          <p:nvPr/>
        </p:nvSpPr>
        <p:spPr bwMode="auto">
          <a:xfrm>
            <a:off x="990600" y="2286000"/>
            <a:ext cx="7315200" cy="1938992"/>
          </a:xfrm>
          <a:prstGeom prst="rect">
            <a:avLst/>
          </a:prstGeom>
          <a:noFill/>
          <a:ln w="9525">
            <a:noFill/>
            <a:miter lim="800000"/>
            <a:headEnd/>
            <a:tailEnd/>
          </a:ln>
        </p:spPr>
        <p:txBody>
          <a:bodyPr wrap="square" rtlCol="0">
            <a:spAutoFit/>
          </a:bodyPr>
          <a:lstStyle/>
          <a:p>
            <a:pPr marL="171450" indent="-171450">
              <a:buFont typeface="Arial" panose="020B0604020202020204" pitchFamily="34" charset="0"/>
              <a:buChar char="•"/>
            </a:pPr>
            <a:r>
              <a:rPr lang="en-US" sz="2400" dirty="0" smtClean="0"/>
              <a:t>Descriptions </a:t>
            </a:r>
            <a:r>
              <a:rPr lang="en-US" sz="2400" dirty="0"/>
              <a:t>of the end </a:t>
            </a:r>
            <a:r>
              <a:rPr lang="en-US" sz="2400" dirty="0" smtClean="0"/>
              <a:t>times</a:t>
            </a:r>
          </a:p>
          <a:p>
            <a:pPr marL="171450" indent="-171450">
              <a:buFont typeface="Arial" panose="020B0604020202020204" pitchFamily="34" charset="0"/>
              <a:buChar char="•"/>
            </a:pPr>
            <a:endParaRPr lang="en-US" sz="2400" dirty="0"/>
          </a:p>
          <a:p>
            <a:pPr marL="171450" indent="-171450">
              <a:buFont typeface="Arial" panose="020B0604020202020204" pitchFamily="34" charset="0"/>
              <a:buChar char="•"/>
            </a:pPr>
            <a:r>
              <a:rPr lang="en-US" sz="2400" dirty="0" smtClean="0"/>
              <a:t>Prophecies </a:t>
            </a:r>
            <a:r>
              <a:rPr lang="en-US" sz="2400" dirty="0"/>
              <a:t>of catastrophic upheavals on </a:t>
            </a:r>
            <a:r>
              <a:rPr lang="en-US" sz="2400" dirty="0" smtClean="0"/>
              <a:t>earth</a:t>
            </a:r>
          </a:p>
          <a:p>
            <a:pPr marL="171450" indent="-171450">
              <a:buFont typeface="Arial" panose="020B0604020202020204" pitchFamily="34" charset="0"/>
              <a:buChar char="•"/>
            </a:pPr>
            <a:endParaRPr lang="en-US" sz="2400" dirty="0" smtClean="0"/>
          </a:p>
          <a:p>
            <a:pPr marL="171450" indent="-171450">
              <a:buFont typeface="Arial" panose="020B0604020202020204" pitchFamily="34" charset="0"/>
              <a:buChar char="•"/>
            </a:pPr>
            <a:r>
              <a:rPr lang="en-US" sz="2400" dirty="0" smtClean="0"/>
              <a:t>Promises </a:t>
            </a:r>
            <a:r>
              <a:rPr lang="en-US" sz="2400" dirty="0"/>
              <a:t>of a New Creation </a:t>
            </a:r>
          </a:p>
        </p:txBody>
      </p:sp>
    </p:spTree>
  </p:cSld>
  <p:clrMapOvr>
    <a:masterClrMapping/>
  </p:clrMapOvr>
  <p:transition>
    <p:fade/>
  </p:transition>
  <p:timing>
    <p:tnLst>
      <p:par>
        <p:cTn id="1" dur="indefinite" restart="never" nodeType="tmRoot"/>
      </p:par>
    </p:tnLst>
  </p:timing>
</p:sld>
</file>

<file path=ppt/theme/theme1.xml><?xml version="1.0" encoding="utf-8"?>
<a:theme xmlns:a="http://schemas.openxmlformats.org/drawingml/2006/main" name="LIC Presentation templ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bwMode="auto">
        <a:noFill/>
        <a:ln w="9525">
          <a:noFill/>
          <a:miter lim="800000"/>
          <a:headEnd/>
          <a:tailEnd/>
        </a:ln>
      </a:spPr>
      <a:bodyPr>
        <a:spAutoFit/>
      </a:bodyPr>
      <a:lstStyle>
        <a:defPPr>
          <a:defRPr sz="800" dirty="0">
            <a:solidFill>
              <a:schemeClr val="bg1">
                <a:lumMod val="65000"/>
              </a:schemeClr>
            </a:solidFill>
          </a:defRPr>
        </a:defPPr>
      </a:lst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6059</TotalTime>
  <Words>1215</Words>
  <Application>Microsoft Macintosh PowerPoint</Application>
  <PresentationFormat>On-screen Show (4:3)</PresentationFormat>
  <Paragraphs>75</Paragraphs>
  <Slides>10</Slides>
  <Notes>10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10</vt:i4>
      </vt:variant>
    </vt:vector>
  </HeadingPairs>
  <TitlesOfParts>
    <vt:vector size="13" baseType="lpstr">
      <vt:lpstr>Arial</vt:lpstr>
      <vt:lpstr>Calibri</vt:lpstr>
      <vt:lpstr>LIC Presentation template</vt:lpstr>
      <vt:lpstr>Ignatian Gospel Meditation </vt:lpstr>
      <vt:lpstr>Saint Ignatius Loyola discovered that using your imagination to put yourself in a Gospel story can be a powerful method of prayer. Let’s try it!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Saint Mary's Press</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Beth Martinka</dc:creator>
  <cp:lastModifiedBy>Microsoft Office User</cp:lastModifiedBy>
  <cp:revision>124</cp:revision>
  <dcterms:created xsi:type="dcterms:W3CDTF">2010-11-09T18:27:08Z</dcterms:created>
  <dcterms:modified xsi:type="dcterms:W3CDTF">2016-04-26T16:06:30Z</dcterms:modified>
</cp:coreProperties>
</file>