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gif" ContentType="image/gif"/>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56" r:id="rId2"/>
    <p:sldId id="257" r:id="rId3"/>
    <p:sldId id="258" r:id="rId4"/>
    <p:sldId id="259" r:id="rId5"/>
    <p:sldId id="260" r:id="rId6"/>
    <p:sldId id="261" r:id="rId7"/>
    <p:sldId id="262" r:id="rId8"/>
    <p:sldId id="263" r:id="rId9"/>
    <p:sldId id="265" r:id="rId10"/>
    <p:sldId id="266" r:id="rId11"/>
    <p:sldId id="267" r:id="rId12"/>
    <p:sldId id="269" r:id="rId13"/>
    <p:sldId id="270" r:id="rId14"/>
    <p:sldId id="271" r:id="rId15"/>
    <p:sldId id="273" r:id="rId16"/>
    <p:sldId id="274" r:id="rId17"/>
    <p:sldId id="275" r:id="rId18"/>
    <p:sldId id="276" r:id="rId19"/>
    <p:sldId id="277"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382" autoAdjust="0"/>
    <p:restoredTop sz="92738" autoAdjust="0"/>
  </p:normalViewPr>
  <p:slideViewPr>
    <p:cSldViewPr>
      <p:cViewPr>
        <p:scale>
          <a:sx n="90" d="100"/>
          <a:sy n="90" d="100"/>
        </p:scale>
        <p:origin x="-2968" y="-124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notesMaster" Target="notesMasters/notesMaster1.xml"/><Relationship Id="rId22" Type="http://schemas.openxmlformats.org/officeDocument/2006/relationships/printerSettings" Target="printerSettings/printerSettings1.bin"/><Relationship Id="rId23" Type="http://schemas.openxmlformats.org/officeDocument/2006/relationships/presProps" Target="presProps.xml"/><Relationship Id="rId24" Type="http://schemas.openxmlformats.org/officeDocument/2006/relationships/viewProps" Target="viewProps.xml"/><Relationship Id="rId25" Type="http://schemas.openxmlformats.org/officeDocument/2006/relationships/theme" Target="theme/theme1.xml"/><Relationship Id="rId26"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C304362-4B77-4906-AB6B-6EE7F59B8C70}" type="datetimeFigureOut">
              <a:rPr lang="en-US" smtClean="0"/>
              <a:pPr/>
              <a:t>7/2/14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4DF4FA4-E007-491A-8874-D2BDE7E0B5D5}" type="slidenum">
              <a:rPr lang="en-US" smtClean="0"/>
              <a:pPr/>
              <a:t>‹#›</a:t>
            </a:fld>
            <a:endParaRPr lang="en-US"/>
          </a:p>
        </p:txBody>
      </p:sp>
    </p:spTree>
    <p:extLst>
      <p:ext uri="{BB962C8B-B14F-4D97-AF65-F5344CB8AC3E}">
        <p14:creationId xmlns:p14="http://schemas.microsoft.com/office/powerpoint/2010/main" val="9007976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4DF4FA4-E007-491A-8874-D2BDE7E0B5D5}"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1" dirty="0"/>
          </a:p>
        </p:txBody>
      </p:sp>
      <p:sp>
        <p:nvSpPr>
          <p:cNvPr id="4" name="Slide Number Placeholder 3"/>
          <p:cNvSpPr>
            <a:spLocks noGrp="1"/>
          </p:cNvSpPr>
          <p:nvPr>
            <p:ph type="sldNum" sz="quarter" idx="10"/>
          </p:nvPr>
        </p:nvSpPr>
        <p:spPr/>
        <p:txBody>
          <a:bodyPr/>
          <a:lstStyle/>
          <a:p>
            <a:fld id="{24DF4FA4-E007-491A-8874-D2BDE7E0B5D5}"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4DF4FA4-E007-491A-8874-D2BDE7E0B5D5}"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1" dirty="0"/>
          </a:p>
        </p:txBody>
      </p:sp>
      <p:sp>
        <p:nvSpPr>
          <p:cNvPr id="4" name="Slide Number Placeholder 3"/>
          <p:cNvSpPr>
            <a:spLocks noGrp="1"/>
          </p:cNvSpPr>
          <p:nvPr>
            <p:ph type="sldNum" sz="quarter" idx="10"/>
          </p:nvPr>
        </p:nvSpPr>
        <p:spPr/>
        <p:txBody>
          <a:bodyPr/>
          <a:lstStyle/>
          <a:p>
            <a:fld id="{24DF4FA4-E007-491A-8874-D2BDE7E0B5D5}"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(Notes:  As you list these items, you can ask the students to raise their hand if they have the items in their house; alternatively, you can ask them to note to themselves whether these items are present in their homes.)</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24DF4FA4-E007-491A-8874-D2BDE7E0B5D5}"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1" dirty="0"/>
          </a:p>
        </p:txBody>
      </p:sp>
      <p:sp>
        <p:nvSpPr>
          <p:cNvPr id="4" name="Slide Number Placeholder 3"/>
          <p:cNvSpPr>
            <a:spLocks noGrp="1"/>
          </p:cNvSpPr>
          <p:nvPr>
            <p:ph type="sldNum" sz="quarter" idx="10"/>
          </p:nvPr>
        </p:nvSpPr>
        <p:spPr/>
        <p:txBody>
          <a:bodyPr/>
          <a:lstStyle/>
          <a:p>
            <a:fld id="{24DF4FA4-E007-491A-8874-D2BDE7E0B5D5}"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1" dirty="0"/>
          </a:p>
        </p:txBody>
      </p:sp>
      <p:sp>
        <p:nvSpPr>
          <p:cNvPr id="4" name="Slide Number Placeholder 3"/>
          <p:cNvSpPr>
            <a:spLocks noGrp="1"/>
          </p:cNvSpPr>
          <p:nvPr>
            <p:ph type="sldNum" sz="quarter" idx="10"/>
          </p:nvPr>
        </p:nvSpPr>
        <p:spPr/>
        <p:txBody>
          <a:bodyPr/>
          <a:lstStyle/>
          <a:p>
            <a:fld id="{24DF4FA4-E007-491A-8874-D2BDE7E0B5D5}" type="slidenum">
              <a:rPr lang="en-US" smtClean="0"/>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(Notes:  Take the time now to tell the students where to find these prayers if they don’t know them.)</a:t>
            </a:r>
          </a:p>
          <a:p>
            <a:endParaRPr lang="en-US" dirty="0"/>
          </a:p>
        </p:txBody>
      </p:sp>
      <p:sp>
        <p:nvSpPr>
          <p:cNvPr id="4" name="Slide Number Placeholder 3"/>
          <p:cNvSpPr>
            <a:spLocks noGrp="1"/>
          </p:cNvSpPr>
          <p:nvPr>
            <p:ph type="sldNum" sz="quarter" idx="10"/>
          </p:nvPr>
        </p:nvSpPr>
        <p:spPr/>
        <p:txBody>
          <a:bodyPr/>
          <a:lstStyle/>
          <a:p>
            <a:fld id="{24DF4FA4-E007-491A-8874-D2BDE7E0B5D5}" type="slidenum">
              <a:rPr lang="en-US" smtClean="0"/>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4DF4FA4-E007-491A-8874-D2BDE7E0B5D5}" type="slidenum">
              <a:rPr lang="en-US" smtClean="0"/>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1" dirty="0"/>
          </a:p>
        </p:txBody>
      </p:sp>
      <p:sp>
        <p:nvSpPr>
          <p:cNvPr id="4" name="Slide Number Placeholder 3"/>
          <p:cNvSpPr>
            <a:spLocks noGrp="1"/>
          </p:cNvSpPr>
          <p:nvPr>
            <p:ph type="sldNum" sz="quarter" idx="10"/>
          </p:nvPr>
        </p:nvSpPr>
        <p:spPr/>
        <p:txBody>
          <a:bodyPr/>
          <a:lstStyle/>
          <a:p>
            <a:fld id="{24DF4FA4-E007-491A-8874-D2BDE7E0B5D5}" type="slidenum">
              <a:rPr lang="en-US" smtClean="0"/>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smtClean="0">
                <a:solidFill>
                  <a:schemeClr val="tx1"/>
                </a:solidFill>
                <a:latin typeface="+mn-lt"/>
                <a:ea typeface="+mn-ea"/>
                <a:cs typeface="+mn-cs"/>
              </a:rPr>
              <a:t>(Notes:  Resources </a:t>
            </a:r>
            <a:r>
              <a:rPr lang="en-US" sz="1200" kern="1200" dirty="0" smtClean="0">
                <a:solidFill>
                  <a:schemeClr val="tx1"/>
                </a:solidFill>
                <a:latin typeface="+mn-lt"/>
                <a:ea typeface="+mn-ea"/>
                <a:cs typeface="+mn-cs"/>
              </a:rPr>
              <a:t>used in this presentation include the </a:t>
            </a:r>
            <a:r>
              <a:rPr lang="en-US" sz="1200" i="1" kern="1200" dirty="0" smtClean="0">
                <a:solidFill>
                  <a:schemeClr val="tx1"/>
                </a:solidFill>
                <a:latin typeface="+mn-lt"/>
                <a:ea typeface="+mn-ea"/>
                <a:cs typeface="+mn-cs"/>
              </a:rPr>
              <a:t>Catechism of the Catholic Church</a:t>
            </a:r>
            <a:r>
              <a:rPr lang="en-US" sz="1200" kern="1200" dirty="0" smtClean="0">
                <a:solidFill>
                  <a:schemeClr val="tx1"/>
                </a:solidFill>
                <a:latin typeface="+mn-lt"/>
                <a:ea typeface="+mn-ea"/>
                <a:cs typeface="+mn-cs"/>
              </a:rPr>
              <a:t> for use in the United States of America, second edition, number 1666. Copyright © 1994 by the United States Catholic Conference, Inc.—</a:t>
            </a:r>
            <a:r>
              <a:rPr lang="en-US" sz="1200" kern="1200" dirty="0" err="1" smtClean="0">
                <a:solidFill>
                  <a:schemeClr val="tx1"/>
                </a:solidFill>
                <a:latin typeface="+mn-lt"/>
                <a:ea typeface="+mn-ea"/>
                <a:cs typeface="+mn-cs"/>
              </a:rPr>
              <a:t>Libreria</a:t>
            </a:r>
            <a:r>
              <a:rPr lang="en-US" sz="1200" kern="1200" dirty="0" smtClean="0">
                <a:solidFill>
                  <a:schemeClr val="tx1"/>
                </a:solidFill>
                <a:latin typeface="+mn-lt"/>
                <a:ea typeface="+mn-ea"/>
                <a:cs typeface="+mn-cs"/>
              </a:rPr>
              <a:t> </a:t>
            </a:r>
            <a:r>
              <a:rPr lang="en-US" sz="1200" kern="1200" dirty="0" err="1" smtClean="0">
                <a:solidFill>
                  <a:schemeClr val="tx1"/>
                </a:solidFill>
                <a:latin typeface="+mn-lt"/>
                <a:ea typeface="+mn-ea"/>
                <a:cs typeface="+mn-cs"/>
              </a:rPr>
              <a:t>Editrice</a:t>
            </a:r>
            <a:r>
              <a:rPr lang="en-US" sz="1200" kern="1200" dirty="0" smtClean="0">
                <a:solidFill>
                  <a:schemeClr val="tx1"/>
                </a:solidFill>
                <a:latin typeface="+mn-lt"/>
                <a:ea typeface="+mn-ea"/>
                <a:cs typeface="+mn-cs"/>
              </a:rPr>
              <a:t> </a:t>
            </a:r>
            <a:r>
              <a:rPr lang="en-US" sz="1200" kern="1200" dirty="0" err="1" smtClean="0">
                <a:solidFill>
                  <a:schemeClr val="tx1"/>
                </a:solidFill>
                <a:latin typeface="+mn-lt"/>
                <a:ea typeface="+mn-ea"/>
                <a:cs typeface="+mn-cs"/>
              </a:rPr>
              <a:t>Vaticana</a:t>
            </a:r>
            <a:r>
              <a:rPr lang="en-US" sz="1200" kern="1200" dirty="0" smtClean="0">
                <a:solidFill>
                  <a:schemeClr val="tx1"/>
                </a:solidFill>
                <a:latin typeface="+mn-lt"/>
                <a:ea typeface="+mn-ea"/>
                <a:cs typeface="+mn-cs"/>
              </a:rPr>
              <a:t>. English translation of the </a:t>
            </a:r>
            <a:r>
              <a:rPr lang="en-US" sz="1200" i="1" kern="1200" dirty="0" smtClean="0">
                <a:solidFill>
                  <a:schemeClr val="tx1"/>
                </a:solidFill>
                <a:latin typeface="+mn-lt"/>
                <a:ea typeface="+mn-ea"/>
                <a:cs typeface="+mn-cs"/>
              </a:rPr>
              <a:t>Catechism of the Catholic Church: Modifications from the </a:t>
            </a:r>
            <a:r>
              <a:rPr lang="en-US" sz="1200" i="1" kern="1200" dirty="0" err="1" smtClean="0">
                <a:solidFill>
                  <a:schemeClr val="tx1"/>
                </a:solidFill>
                <a:latin typeface="+mn-lt"/>
                <a:ea typeface="+mn-ea"/>
                <a:cs typeface="+mn-cs"/>
              </a:rPr>
              <a:t>Editio</a:t>
            </a:r>
            <a:r>
              <a:rPr lang="en-US" sz="1200" i="1" kern="1200" dirty="0" smtClean="0">
                <a:solidFill>
                  <a:schemeClr val="tx1"/>
                </a:solidFill>
                <a:latin typeface="+mn-lt"/>
                <a:ea typeface="+mn-ea"/>
                <a:cs typeface="+mn-cs"/>
              </a:rPr>
              <a:t> </a:t>
            </a:r>
            <a:r>
              <a:rPr lang="en-US" sz="1200" i="1" kern="1200" dirty="0" err="1" smtClean="0">
                <a:solidFill>
                  <a:schemeClr val="tx1"/>
                </a:solidFill>
                <a:latin typeface="+mn-lt"/>
                <a:ea typeface="+mn-ea"/>
                <a:cs typeface="+mn-cs"/>
              </a:rPr>
              <a:t>Typica</a:t>
            </a:r>
            <a:r>
              <a:rPr lang="en-US" sz="1200" kern="1200" dirty="0" smtClean="0">
                <a:solidFill>
                  <a:schemeClr val="tx1"/>
                </a:solidFill>
                <a:latin typeface="+mn-lt"/>
                <a:ea typeface="+mn-ea"/>
                <a:cs typeface="+mn-cs"/>
              </a:rPr>
              <a:t> copyright © 1997 by the United States Catholic Conference, Inc.—</a:t>
            </a:r>
            <a:r>
              <a:rPr lang="en-US" sz="1200" kern="1200" dirty="0" err="1" smtClean="0">
                <a:solidFill>
                  <a:schemeClr val="tx1"/>
                </a:solidFill>
                <a:latin typeface="+mn-lt"/>
                <a:ea typeface="+mn-ea"/>
                <a:cs typeface="+mn-cs"/>
              </a:rPr>
              <a:t>Libreria</a:t>
            </a:r>
            <a:r>
              <a:rPr lang="en-US" sz="1200" kern="1200" dirty="0" smtClean="0">
                <a:solidFill>
                  <a:schemeClr val="tx1"/>
                </a:solidFill>
                <a:latin typeface="+mn-lt"/>
                <a:ea typeface="+mn-ea"/>
                <a:cs typeface="+mn-cs"/>
              </a:rPr>
              <a:t> </a:t>
            </a:r>
            <a:r>
              <a:rPr lang="en-US" sz="1200" kern="1200" dirty="0" err="1" smtClean="0">
                <a:solidFill>
                  <a:schemeClr val="tx1"/>
                </a:solidFill>
                <a:latin typeface="+mn-lt"/>
                <a:ea typeface="+mn-ea"/>
                <a:cs typeface="+mn-cs"/>
              </a:rPr>
              <a:t>Editrice</a:t>
            </a:r>
            <a:r>
              <a:rPr lang="en-US" sz="1200" kern="1200" dirty="0" smtClean="0">
                <a:solidFill>
                  <a:schemeClr val="tx1"/>
                </a:solidFill>
                <a:latin typeface="+mn-lt"/>
                <a:ea typeface="+mn-ea"/>
                <a:cs typeface="+mn-cs"/>
              </a:rPr>
              <a:t> </a:t>
            </a:r>
            <a:r>
              <a:rPr lang="en-US" sz="1200" kern="1200" dirty="0" err="1" smtClean="0">
                <a:solidFill>
                  <a:schemeClr val="tx1"/>
                </a:solidFill>
                <a:latin typeface="+mn-lt"/>
                <a:ea typeface="+mn-ea"/>
                <a:cs typeface="+mn-cs"/>
              </a:rPr>
              <a:t>Vaticana</a:t>
            </a:r>
            <a:r>
              <a:rPr lang="en-US" sz="1200" kern="1200" dirty="0" smtClean="0">
                <a:solidFill>
                  <a:schemeClr val="tx1"/>
                </a:solidFill>
                <a:latin typeface="+mn-lt"/>
                <a:ea typeface="+mn-ea"/>
                <a:cs typeface="+mn-cs"/>
              </a:rPr>
              <a:t>.)</a:t>
            </a:r>
          </a:p>
          <a:p>
            <a:endParaRPr lang="en-US" dirty="0"/>
          </a:p>
        </p:txBody>
      </p:sp>
      <p:sp>
        <p:nvSpPr>
          <p:cNvPr id="4" name="Slide Number Placeholder 3"/>
          <p:cNvSpPr>
            <a:spLocks noGrp="1"/>
          </p:cNvSpPr>
          <p:nvPr>
            <p:ph type="sldNum" sz="quarter" idx="10"/>
          </p:nvPr>
        </p:nvSpPr>
        <p:spPr/>
        <p:txBody>
          <a:bodyPr/>
          <a:lstStyle/>
          <a:p>
            <a:fld id="{24DF4FA4-E007-491A-8874-D2BDE7E0B5D5}" type="slidenum">
              <a:rPr lang="en-US" smtClean="0"/>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(Notes:  </a:t>
            </a:r>
            <a:r>
              <a:rPr lang="en-US" sz="1200" i="1" kern="1200" dirty="0" smtClean="0">
                <a:solidFill>
                  <a:schemeClr val="tx1"/>
                </a:solidFill>
                <a:latin typeface="+mn-lt"/>
                <a:ea typeface="+mn-ea"/>
                <a:cs typeface="+mn-cs"/>
              </a:rPr>
              <a:t>Catechism of the Catholic Church,</a:t>
            </a:r>
            <a:r>
              <a:rPr lang="en-US" sz="1200" kern="1200" dirty="0" smtClean="0">
                <a:solidFill>
                  <a:schemeClr val="tx1"/>
                </a:solidFill>
                <a:latin typeface="+mn-lt"/>
                <a:ea typeface="+mn-ea"/>
                <a:cs typeface="+mn-cs"/>
              </a:rPr>
              <a:t> 1666)</a:t>
            </a:r>
          </a:p>
        </p:txBody>
      </p:sp>
      <p:sp>
        <p:nvSpPr>
          <p:cNvPr id="4" name="Slide Number Placeholder 3"/>
          <p:cNvSpPr>
            <a:spLocks noGrp="1"/>
          </p:cNvSpPr>
          <p:nvPr>
            <p:ph type="sldNum" sz="quarter" idx="10"/>
          </p:nvPr>
        </p:nvSpPr>
        <p:spPr/>
        <p:txBody>
          <a:bodyPr/>
          <a:lstStyle/>
          <a:p>
            <a:fld id="{24DF4FA4-E007-491A-8874-D2BDE7E0B5D5}"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(Notes:  Guide the students to an understanding of their baptismal call to evangelization: sharing the Good News of Jesus Christ.)</a:t>
            </a:r>
          </a:p>
          <a:p>
            <a:endParaRPr lang="en-US" dirty="0"/>
          </a:p>
        </p:txBody>
      </p:sp>
      <p:sp>
        <p:nvSpPr>
          <p:cNvPr id="4" name="Slide Number Placeholder 3"/>
          <p:cNvSpPr>
            <a:spLocks noGrp="1"/>
          </p:cNvSpPr>
          <p:nvPr>
            <p:ph type="sldNum" sz="quarter" idx="10"/>
          </p:nvPr>
        </p:nvSpPr>
        <p:spPr/>
        <p:txBody>
          <a:bodyPr/>
          <a:lstStyle/>
          <a:p>
            <a:fld id="{24DF4FA4-E007-491A-8874-D2BDE7E0B5D5}"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smtClean="0">
                <a:solidFill>
                  <a:schemeClr val="tx1"/>
                </a:solidFill>
                <a:latin typeface="+mn-lt"/>
                <a:ea typeface="+mn-ea"/>
                <a:cs typeface="+mn-cs"/>
              </a:rPr>
              <a:t>(Notes:  This is the Great Commission, which, through our Baptism, we all share.)</a:t>
            </a:r>
            <a:endParaRPr lang="en-US" dirty="0"/>
          </a:p>
        </p:txBody>
      </p:sp>
      <p:sp>
        <p:nvSpPr>
          <p:cNvPr id="4" name="Slide Number Placeholder 3"/>
          <p:cNvSpPr>
            <a:spLocks noGrp="1"/>
          </p:cNvSpPr>
          <p:nvPr>
            <p:ph type="sldNum" sz="quarter" idx="10"/>
          </p:nvPr>
        </p:nvSpPr>
        <p:spPr/>
        <p:txBody>
          <a:bodyPr/>
          <a:lstStyle/>
          <a:p>
            <a:fld id="{24DF4FA4-E007-491A-8874-D2BDE7E0B5D5}"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4DF4FA4-E007-491A-8874-D2BDE7E0B5D5}"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(Notes:  See Acts of the Apostles 18:8.)</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24DF4FA4-E007-491A-8874-D2BDE7E0B5D5}"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4DF4FA4-E007-491A-8874-D2BDE7E0B5D5}"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solidFill>
                  <a:schemeClr val="tx1"/>
                </a:solidFill>
              </a:rPr>
              <a:t>(Notes:  </a:t>
            </a:r>
            <a:r>
              <a:rPr lang="en-US" sz="1200" i="1" dirty="0" smtClean="0">
                <a:solidFill>
                  <a:schemeClr val="tx1"/>
                </a:solidFill>
              </a:rPr>
              <a:t>Dogmatic Constitution on the Church,</a:t>
            </a:r>
            <a:r>
              <a:rPr lang="en-US" sz="1200" dirty="0" smtClean="0">
                <a:solidFill>
                  <a:schemeClr val="tx1"/>
                </a:solidFill>
              </a:rPr>
              <a:t> [</a:t>
            </a:r>
            <a:r>
              <a:rPr lang="en-US" sz="1200" i="1" dirty="0" smtClean="0">
                <a:solidFill>
                  <a:schemeClr val="tx1"/>
                </a:solidFill>
              </a:rPr>
              <a:t>Lumen </a:t>
            </a:r>
            <a:r>
              <a:rPr lang="en-US" sz="1200" i="1" dirty="0" err="1" smtClean="0">
                <a:solidFill>
                  <a:schemeClr val="tx1"/>
                </a:solidFill>
              </a:rPr>
              <a:t>Gentium</a:t>
            </a:r>
            <a:r>
              <a:rPr lang="en-US" sz="1200" i="1" dirty="0" smtClean="0">
                <a:solidFill>
                  <a:schemeClr val="tx1"/>
                </a:solidFill>
              </a:rPr>
              <a:t>,</a:t>
            </a:r>
            <a:r>
              <a:rPr lang="en-US" sz="1200" dirty="0" smtClean="0">
                <a:solidFill>
                  <a:schemeClr val="tx1"/>
                </a:solidFill>
              </a:rPr>
              <a:t> 1964], 11.)</a:t>
            </a:r>
          </a:p>
          <a:p>
            <a:endParaRPr lang="en-US" b="1" dirty="0"/>
          </a:p>
        </p:txBody>
      </p:sp>
      <p:sp>
        <p:nvSpPr>
          <p:cNvPr id="4" name="Slide Number Placeholder 3"/>
          <p:cNvSpPr>
            <a:spLocks noGrp="1"/>
          </p:cNvSpPr>
          <p:nvPr>
            <p:ph type="sldNum" sz="quarter" idx="10"/>
          </p:nvPr>
        </p:nvSpPr>
        <p:spPr/>
        <p:txBody>
          <a:bodyPr/>
          <a:lstStyle/>
          <a:p>
            <a:fld id="{24DF4FA4-E007-491A-8874-D2BDE7E0B5D5}"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4DF4FA4-E007-491A-8874-D2BDE7E0B5D5}"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e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e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e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e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e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e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e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7" name="Picture 6" descr="OpeningSlide_2810.jpg                                          00000032DISK_IMG                       8EF45680:"/>
          <p:cNvPicPr>
            <a:picLocks noChangeAspect="1" noChangeArrowheads="1"/>
          </p:cNvPicPr>
          <p:nvPr userDrawn="1"/>
        </p:nvPicPr>
        <p:blipFill>
          <a:blip r:embed="rId2" cstate="print"/>
          <a:stretch>
            <a:fillRect/>
          </a:stretch>
        </p:blipFill>
        <p:spPr bwMode="auto">
          <a:xfrm>
            <a:off x="0" y="198"/>
            <a:ext cx="9145588" cy="6859191"/>
          </a:xfrm>
          <a:prstGeom prst="rect">
            <a:avLst/>
          </a:prstGeom>
          <a:noFill/>
          <a:ln w="9525">
            <a:noFill/>
            <a:miter lim="800000"/>
            <a:headEnd/>
            <a:tailEnd/>
          </a:ln>
        </p:spPr>
      </p:pic>
      <p:sp>
        <p:nvSpPr>
          <p:cNvPr id="2" name="Title 1"/>
          <p:cNvSpPr>
            <a:spLocks noGrp="1"/>
          </p:cNvSpPr>
          <p:nvPr>
            <p:ph type="ctrTitle"/>
          </p:nvPr>
        </p:nvSpPr>
        <p:spPr>
          <a:xfrm>
            <a:off x="685800" y="1981200"/>
            <a:ext cx="7772400" cy="1470025"/>
          </a:xfrm>
        </p:spPr>
        <p:txBody>
          <a:bodyPr>
            <a:normAutofit/>
          </a:bodyPr>
          <a:lstStyle>
            <a:lvl1pPr algn="ctr">
              <a:defRPr sz="4400" b="1">
                <a:solidFill>
                  <a:schemeClr val="bg1"/>
                </a:solidFill>
                <a:latin typeface="Arial" pitchFamily="34" charset="0"/>
                <a:cs typeface="Arial" pitchFamily="34" charset="0"/>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962400"/>
            <a:ext cx="6400800" cy="990600"/>
          </a:xfrm>
        </p:spPr>
        <p:txBody>
          <a:bodyPr>
            <a:normAutofit/>
          </a:bodyPr>
          <a:lstStyle>
            <a:lvl1pPr marL="0" indent="0" algn="ctr">
              <a:buNone/>
              <a:defRPr sz="2500" b="1">
                <a:solidFill>
                  <a:schemeClr val="bg1"/>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9" name="Text Placeholder 8"/>
          <p:cNvSpPr>
            <a:spLocks noGrp="1"/>
          </p:cNvSpPr>
          <p:nvPr>
            <p:ph type="body" sz="quarter" idx="10" hasCustomPrompt="1"/>
          </p:nvPr>
        </p:nvSpPr>
        <p:spPr>
          <a:xfrm>
            <a:off x="7620000" y="6019800"/>
            <a:ext cx="1295400" cy="152400"/>
          </a:xfrm>
        </p:spPr>
        <p:txBody>
          <a:bodyPr>
            <a:normAutofit/>
          </a:bodyPr>
          <a:lstStyle>
            <a:lvl1pPr>
              <a:buNone/>
              <a:defRPr sz="800">
                <a:solidFill>
                  <a:schemeClr val="bg1">
                    <a:lumMod val="50000"/>
                  </a:schemeClr>
                </a:solidFill>
              </a:defRPr>
            </a:lvl1pPr>
          </a:lstStyle>
          <a:p>
            <a:pPr lvl="0"/>
            <a:r>
              <a:rPr lang="en-US" dirty="0" smtClean="0"/>
              <a:t>Document # TX00</a:t>
            </a:r>
          </a:p>
        </p:txBody>
      </p:sp>
    </p:spTree>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6" name="Picture 5" descr="BodySlide_2810.jpg                                             00000032DISK_IMG                       8EF45680:"/>
          <p:cNvPicPr>
            <a:picLocks noChangeAspect="1" noChangeArrowheads="1"/>
          </p:cNvPicPr>
          <p:nvPr userDrawn="1"/>
        </p:nvPicPr>
        <p:blipFill>
          <a:blip r:embed="rId2" cstate="print"/>
          <a:stretch>
            <a:fillRect/>
          </a:stretch>
        </p:blipFill>
        <p:spPr bwMode="auto">
          <a:xfrm>
            <a:off x="-794" y="-595"/>
            <a:ext cx="9145588" cy="6859191"/>
          </a:xfrm>
          <a:prstGeom prst="rect">
            <a:avLst/>
          </a:prstGeom>
          <a:noFill/>
          <a:ln w="9525">
            <a:noFill/>
            <a:miter lim="800000"/>
            <a:headEnd/>
            <a:tailEnd/>
          </a:ln>
        </p:spPr>
      </p:pic>
      <p:sp>
        <p:nvSpPr>
          <p:cNvPr id="2" name="Title 1"/>
          <p:cNvSpPr>
            <a:spLocks noGrp="1"/>
          </p:cNvSpPr>
          <p:nvPr>
            <p:ph type="title"/>
          </p:nvPr>
        </p:nvSpPr>
        <p:spPr>
          <a:xfrm>
            <a:off x="914400" y="1143000"/>
            <a:ext cx="8229600" cy="533400"/>
          </a:xfrm>
        </p:spPr>
        <p:txBody>
          <a:bodyPr>
            <a:normAutofit/>
          </a:bodyPr>
          <a:lstStyle>
            <a:lvl1pPr algn="l">
              <a:defRPr sz="2800" b="1">
                <a:latin typeface="Arial" pitchFamily="34" charset="0"/>
                <a:cs typeface="Arial" pitchFamily="34" charset="0"/>
              </a:defRPr>
            </a:lvl1pPr>
          </a:lstStyle>
          <a:p>
            <a:r>
              <a:rPr lang="en-US" smtClean="0"/>
              <a:t>Click to edit Master title style</a:t>
            </a:r>
            <a:endParaRPr lang="en-US" dirty="0"/>
          </a:p>
        </p:txBody>
      </p:sp>
      <p:sp>
        <p:nvSpPr>
          <p:cNvPr id="3" name="Content Placeholder 2"/>
          <p:cNvSpPr>
            <a:spLocks noGrp="1"/>
          </p:cNvSpPr>
          <p:nvPr>
            <p:ph idx="1"/>
          </p:nvPr>
        </p:nvSpPr>
        <p:spPr>
          <a:xfrm>
            <a:off x="1371600" y="1752600"/>
            <a:ext cx="6477000" cy="4373563"/>
          </a:xfrm>
        </p:spPr>
        <p:txBody>
          <a:bodyPr/>
          <a:lstStyle>
            <a:lvl1pPr>
              <a:defRPr sz="2400">
                <a:latin typeface="Arial" pitchFamily="34" charset="0"/>
                <a:cs typeface="Arial" pitchFamily="34" charset="0"/>
              </a:defRPr>
            </a:lvl1pPr>
            <a:lvl2pPr>
              <a:defRPr sz="2400">
                <a:latin typeface="Arial" pitchFamily="34" charset="0"/>
                <a:cs typeface="Arial" pitchFamily="34" charset="0"/>
              </a:defRPr>
            </a:lvl2pPr>
            <a:lvl3pPr>
              <a:defRPr sz="2400">
                <a:latin typeface="Arial" pitchFamily="34" charset="0"/>
                <a:cs typeface="Arial" pitchFamily="34" charset="0"/>
              </a:defRPr>
            </a:lvl3pPr>
            <a:lvl4pPr>
              <a:defRPr sz="1400">
                <a:latin typeface="Arial" pitchFamily="34" charset="0"/>
                <a:cs typeface="Arial" pitchFamily="34" charset="0"/>
              </a:defRPr>
            </a:lvl4pPr>
            <a:lvl5pPr>
              <a:defRPr sz="1200">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p:txBody>
      </p:sp>
      <p:sp>
        <p:nvSpPr>
          <p:cNvPr id="5" name="Footer Placeholder 4"/>
          <p:cNvSpPr>
            <a:spLocks noGrp="1"/>
          </p:cNvSpPr>
          <p:nvPr>
            <p:ph type="ftr" sz="quarter" idx="11"/>
          </p:nvPr>
        </p:nvSpPr>
        <p:spPr>
          <a:xfrm>
            <a:off x="1828800" y="6356350"/>
            <a:ext cx="5486400" cy="365125"/>
          </a:xfrm>
        </p:spPr>
        <p:txBody>
          <a:bodyPr/>
          <a:lstStyle>
            <a:lvl1pPr>
              <a:defRPr sz="500" b="1">
                <a:solidFill>
                  <a:schemeClr val="tx1"/>
                </a:solidFill>
                <a:latin typeface="Arial" pitchFamily="34" charset="0"/>
                <a:cs typeface="Arial" pitchFamily="34" charset="0"/>
              </a:defRPr>
            </a:lvl1pPr>
          </a:lstStyle>
          <a:p>
            <a:endParaRPr lang="en-US" dirty="0"/>
          </a:p>
        </p:txBody>
      </p:sp>
    </p:spTree>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pic>
        <p:nvPicPr>
          <p:cNvPr id="6" name="Picture 5" descr="BodySlide_2810.jpg                                             00000032DISK_IMG                       8EF45680:"/>
          <p:cNvPicPr>
            <a:picLocks noChangeAspect="1" noChangeArrowheads="1"/>
          </p:cNvPicPr>
          <p:nvPr userDrawn="1"/>
        </p:nvPicPr>
        <p:blipFill>
          <a:blip r:embed="rId2" cstate="print"/>
          <a:stretch>
            <a:fillRect/>
          </a:stretch>
        </p:blipFill>
        <p:spPr bwMode="auto">
          <a:xfrm>
            <a:off x="-794" y="-595"/>
            <a:ext cx="9145588" cy="6859191"/>
          </a:xfrm>
          <a:prstGeom prst="rect">
            <a:avLst/>
          </a:prstGeom>
          <a:noFill/>
          <a:ln w="9525">
            <a:noFill/>
            <a:miter lim="800000"/>
            <a:headEnd/>
            <a:tailEnd/>
          </a:ln>
        </p:spPr>
      </p:pic>
      <p:sp>
        <p:nvSpPr>
          <p:cNvPr id="2" name="Title 1"/>
          <p:cNvSpPr>
            <a:spLocks noGrp="1"/>
          </p:cNvSpPr>
          <p:nvPr>
            <p:ph type="title" hasCustomPrompt="1"/>
          </p:nvPr>
        </p:nvSpPr>
        <p:spPr>
          <a:xfrm>
            <a:off x="914400" y="1143000"/>
            <a:ext cx="8229600" cy="914400"/>
          </a:xfrm>
        </p:spPr>
        <p:txBody>
          <a:bodyPr>
            <a:normAutofit/>
          </a:bodyPr>
          <a:lstStyle>
            <a:lvl1pPr algn="l">
              <a:defRPr sz="2800" b="1" baseline="0">
                <a:latin typeface="Arial" pitchFamily="34" charset="0"/>
                <a:cs typeface="Arial" pitchFamily="34" charset="0"/>
              </a:defRPr>
            </a:lvl1pPr>
          </a:lstStyle>
          <a:p>
            <a:r>
              <a:rPr lang="en-US" dirty="0" smtClean="0"/>
              <a:t>Click to edit Master title style</a:t>
            </a:r>
            <a:br>
              <a:rPr lang="en-US" dirty="0" smtClean="0"/>
            </a:br>
            <a:r>
              <a:rPr lang="en-US" dirty="0" smtClean="0"/>
              <a:t>2 line title</a:t>
            </a:r>
            <a:endParaRPr lang="en-US" dirty="0"/>
          </a:p>
        </p:txBody>
      </p:sp>
      <p:sp>
        <p:nvSpPr>
          <p:cNvPr id="3" name="Content Placeholder 2"/>
          <p:cNvSpPr>
            <a:spLocks noGrp="1"/>
          </p:cNvSpPr>
          <p:nvPr>
            <p:ph idx="1"/>
          </p:nvPr>
        </p:nvSpPr>
        <p:spPr>
          <a:xfrm>
            <a:off x="1371600" y="2209800"/>
            <a:ext cx="6477000" cy="3916363"/>
          </a:xfrm>
        </p:spPr>
        <p:txBody>
          <a:bodyPr>
            <a:normAutofit/>
          </a:bodyPr>
          <a:lstStyle>
            <a:lvl1pPr>
              <a:defRPr sz="2400">
                <a:latin typeface="Arial" pitchFamily="34" charset="0"/>
                <a:cs typeface="Arial" pitchFamily="34" charset="0"/>
              </a:defRPr>
            </a:lvl1pPr>
            <a:lvl2pPr>
              <a:defRPr sz="2400">
                <a:latin typeface="Arial" pitchFamily="34" charset="0"/>
                <a:cs typeface="Arial" pitchFamily="34" charset="0"/>
              </a:defRPr>
            </a:lvl2pPr>
            <a:lvl3pPr>
              <a:defRPr sz="2400">
                <a:latin typeface="Arial" pitchFamily="34" charset="0"/>
                <a:cs typeface="Arial" pitchFamily="34" charset="0"/>
              </a:defRPr>
            </a:lvl3pPr>
            <a:lvl4pPr>
              <a:defRPr sz="1400">
                <a:latin typeface="Arial" pitchFamily="34" charset="0"/>
                <a:cs typeface="Arial" pitchFamily="34" charset="0"/>
              </a:defRPr>
            </a:lvl4pPr>
            <a:lvl5pPr>
              <a:defRPr sz="1200">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p:txBody>
      </p:sp>
      <p:sp>
        <p:nvSpPr>
          <p:cNvPr id="5" name="Footer Placeholder 4"/>
          <p:cNvSpPr>
            <a:spLocks noGrp="1"/>
          </p:cNvSpPr>
          <p:nvPr>
            <p:ph type="ftr" sz="quarter" idx="11"/>
          </p:nvPr>
        </p:nvSpPr>
        <p:spPr>
          <a:xfrm>
            <a:off x="1828800" y="6356350"/>
            <a:ext cx="5486400" cy="365125"/>
          </a:xfrm>
        </p:spPr>
        <p:txBody>
          <a:bodyPr/>
          <a:lstStyle>
            <a:lvl1pPr>
              <a:defRPr sz="500" b="1">
                <a:solidFill>
                  <a:schemeClr val="tx1"/>
                </a:solidFill>
                <a:latin typeface="Arial" pitchFamily="34" charset="0"/>
                <a:cs typeface="Arial" pitchFamily="34" charset="0"/>
              </a:defRPr>
            </a:lvl1pPr>
          </a:lstStyle>
          <a:p>
            <a:endParaRPr lang="en-US" dirty="0"/>
          </a:p>
        </p:txBody>
      </p:sp>
    </p:spTree>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2 lines and content">
    <p:spTree>
      <p:nvGrpSpPr>
        <p:cNvPr id="1" name=""/>
        <p:cNvGrpSpPr/>
        <p:nvPr/>
      </p:nvGrpSpPr>
      <p:grpSpPr>
        <a:xfrm>
          <a:off x="0" y="0"/>
          <a:ext cx="0" cy="0"/>
          <a:chOff x="0" y="0"/>
          <a:chExt cx="0" cy="0"/>
        </a:xfrm>
      </p:grpSpPr>
      <p:pic>
        <p:nvPicPr>
          <p:cNvPr id="8" name="Picture 7" descr="BodySlide_2810.jpg                                             00000032DISK_IMG                       8EF45680:"/>
          <p:cNvPicPr>
            <a:picLocks noChangeAspect="1" noChangeArrowheads="1"/>
          </p:cNvPicPr>
          <p:nvPr userDrawn="1"/>
        </p:nvPicPr>
        <p:blipFill>
          <a:blip r:embed="rId2" cstate="print"/>
          <a:stretch>
            <a:fillRect/>
          </a:stretch>
        </p:blipFill>
        <p:spPr bwMode="auto">
          <a:xfrm>
            <a:off x="-794" y="-595"/>
            <a:ext cx="9145588" cy="6859191"/>
          </a:xfrm>
          <a:prstGeom prst="rect">
            <a:avLst/>
          </a:prstGeom>
          <a:noFill/>
          <a:ln w="9525">
            <a:noFill/>
            <a:miter lim="800000"/>
            <a:headEnd/>
            <a:tailEnd/>
          </a:ln>
        </p:spPr>
      </p:pic>
      <p:sp>
        <p:nvSpPr>
          <p:cNvPr id="2" name="Title 1"/>
          <p:cNvSpPr>
            <a:spLocks noGrp="1"/>
          </p:cNvSpPr>
          <p:nvPr>
            <p:ph type="title"/>
          </p:nvPr>
        </p:nvSpPr>
        <p:spPr>
          <a:xfrm>
            <a:off x="914400" y="1143000"/>
            <a:ext cx="8229600" cy="533400"/>
          </a:xfrm>
        </p:spPr>
        <p:txBody>
          <a:bodyPr>
            <a:normAutofit/>
          </a:bodyPr>
          <a:lstStyle>
            <a:lvl1pPr algn="l">
              <a:defRPr sz="2800" b="1">
                <a:latin typeface="Arial" pitchFamily="34" charset="0"/>
                <a:cs typeface="Arial" pitchFamily="34" charset="0"/>
              </a:defRPr>
            </a:lvl1pPr>
          </a:lstStyle>
          <a:p>
            <a:r>
              <a:rPr lang="en-US" smtClean="0"/>
              <a:t>Click to edit Master title style</a:t>
            </a:r>
            <a:endParaRPr lang="en-US" dirty="0"/>
          </a:p>
        </p:txBody>
      </p:sp>
      <p:sp>
        <p:nvSpPr>
          <p:cNvPr id="3" name="Content Placeholder 2"/>
          <p:cNvSpPr>
            <a:spLocks noGrp="1"/>
          </p:cNvSpPr>
          <p:nvPr>
            <p:ph idx="1"/>
          </p:nvPr>
        </p:nvSpPr>
        <p:spPr>
          <a:xfrm>
            <a:off x="1371600" y="2209800"/>
            <a:ext cx="6400800" cy="3916363"/>
          </a:xfrm>
        </p:spPr>
        <p:txBody>
          <a:bodyPr>
            <a:normAutofit/>
          </a:bodyPr>
          <a:lstStyle>
            <a:lvl1pPr>
              <a:defRPr sz="2400">
                <a:latin typeface="Arial" pitchFamily="34" charset="0"/>
                <a:cs typeface="Arial" pitchFamily="34" charset="0"/>
              </a:defRPr>
            </a:lvl1pPr>
            <a:lvl2pPr>
              <a:defRPr sz="2400">
                <a:latin typeface="Arial" pitchFamily="34" charset="0"/>
                <a:cs typeface="Arial" pitchFamily="34" charset="0"/>
              </a:defRPr>
            </a:lvl2pPr>
            <a:lvl3pPr>
              <a:defRPr sz="2400">
                <a:latin typeface="Arial" pitchFamily="34" charset="0"/>
                <a:cs typeface="Arial" pitchFamily="34" charset="0"/>
              </a:defRPr>
            </a:lvl3pPr>
            <a:lvl4pPr>
              <a:defRPr sz="1400">
                <a:latin typeface="Arial" pitchFamily="34" charset="0"/>
                <a:cs typeface="Arial" pitchFamily="34" charset="0"/>
              </a:defRPr>
            </a:lvl4pPr>
            <a:lvl5pPr>
              <a:defRPr sz="1200">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p:txBody>
      </p:sp>
      <p:sp>
        <p:nvSpPr>
          <p:cNvPr id="5" name="Footer Placeholder 4"/>
          <p:cNvSpPr>
            <a:spLocks noGrp="1"/>
          </p:cNvSpPr>
          <p:nvPr>
            <p:ph type="ftr" sz="quarter" idx="11"/>
          </p:nvPr>
        </p:nvSpPr>
        <p:spPr>
          <a:xfrm>
            <a:off x="1828800" y="6356350"/>
            <a:ext cx="5486400" cy="365125"/>
          </a:xfrm>
        </p:spPr>
        <p:txBody>
          <a:bodyPr/>
          <a:lstStyle>
            <a:lvl1pPr>
              <a:defRPr sz="500" b="1">
                <a:solidFill>
                  <a:schemeClr val="tx1"/>
                </a:solidFill>
                <a:latin typeface="Arial" pitchFamily="34" charset="0"/>
                <a:cs typeface="Arial" pitchFamily="34" charset="0"/>
              </a:defRPr>
            </a:lvl1pPr>
          </a:lstStyle>
          <a:p>
            <a:endParaRPr lang="en-US" dirty="0"/>
          </a:p>
        </p:txBody>
      </p:sp>
      <p:sp>
        <p:nvSpPr>
          <p:cNvPr id="9" name="Text Placeholder 8"/>
          <p:cNvSpPr>
            <a:spLocks noGrp="1"/>
          </p:cNvSpPr>
          <p:nvPr>
            <p:ph type="body" sz="quarter" idx="12" hasCustomPrompt="1"/>
          </p:nvPr>
        </p:nvSpPr>
        <p:spPr>
          <a:xfrm>
            <a:off x="1676400" y="1600200"/>
            <a:ext cx="6477000" cy="533400"/>
          </a:xfrm>
        </p:spPr>
        <p:txBody>
          <a:bodyPr>
            <a:normAutofit/>
          </a:bodyPr>
          <a:lstStyle>
            <a:lvl1pPr>
              <a:buNone/>
              <a:defRPr sz="2800" b="1">
                <a:solidFill>
                  <a:schemeClr val="tx2">
                    <a:lumMod val="60000"/>
                    <a:lumOff val="40000"/>
                  </a:schemeClr>
                </a:solidFill>
              </a:defRPr>
            </a:lvl1pPr>
          </a:lstStyle>
          <a:p>
            <a:pPr lvl="0"/>
            <a:r>
              <a:rPr lang="en-US" dirty="0" smtClean="0"/>
              <a:t>Click to edit 2nd line emphasis title</a:t>
            </a:r>
          </a:p>
        </p:txBody>
      </p:sp>
    </p:spTree>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no body text">
    <p:spTree>
      <p:nvGrpSpPr>
        <p:cNvPr id="1" name=""/>
        <p:cNvGrpSpPr/>
        <p:nvPr/>
      </p:nvGrpSpPr>
      <p:grpSpPr>
        <a:xfrm>
          <a:off x="0" y="0"/>
          <a:ext cx="0" cy="0"/>
          <a:chOff x="0" y="0"/>
          <a:chExt cx="0" cy="0"/>
        </a:xfrm>
      </p:grpSpPr>
      <p:pic>
        <p:nvPicPr>
          <p:cNvPr id="5" name="Picture 4" descr="BodySlide_2810.jpg                                             00000032DISK_IMG                       8EF45680:"/>
          <p:cNvPicPr>
            <a:picLocks noChangeAspect="1" noChangeArrowheads="1"/>
          </p:cNvPicPr>
          <p:nvPr userDrawn="1"/>
        </p:nvPicPr>
        <p:blipFill>
          <a:blip r:embed="rId2" cstate="print"/>
          <a:stretch>
            <a:fillRect/>
          </a:stretch>
        </p:blipFill>
        <p:spPr bwMode="auto">
          <a:xfrm>
            <a:off x="-794" y="-595"/>
            <a:ext cx="9145588" cy="6859191"/>
          </a:xfrm>
          <a:prstGeom prst="rect">
            <a:avLst/>
          </a:prstGeom>
          <a:noFill/>
          <a:ln w="9525">
            <a:noFill/>
            <a:miter lim="800000"/>
            <a:headEnd/>
            <a:tailEnd/>
          </a:ln>
        </p:spPr>
      </p:pic>
      <p:sp>
        <p:nvSpPr>
          <p:cNvPr id="11" name="Footer Placeholder 4"/>
          <p:cNvSpPr>
            <a:spLocks noGrp="1"/>
          </p:cNvSpPr>
          <p:nvPr>
            <p:ph type="ftr" sz="quarter" idx="11"/>
          </p:nvPr>
        </p:nvSpPr>
        <p:spPr>
          <a:xfrm>
            <a:off x="1828800" y="6356350"/>
            <a:ext cx="5486400" cy="365125"/>
          </a:xfrm>
        </p:spPr>
        <p:txBody>
          <a:bodyPr/>
          <a:lstStyle>
            <a:lvl1pPr>
              <a:defRPr sz="500" b="1">
                <a:solidFill>
                  <a:schemeClr val="tx1"/>
                </a:solidFill>
                <a:latin typeface="Arial" pitchFamily="34" charset="0"/>
                <a:cs typeface="Arial" pitchFamily="34" charset="0"/>
              </a:defRPr>
            </a:lvl1pPr>
          </a:lstStyle>
          <a:p>
            <a:endParaRPr lang="en-US" dirty="0"/>
          </a:p>
        </p:txBody>
      </p:sp>
      <p:sp>
        <p:nvSpPr>
          <p:cNvPr id="10" name="Text Placeholder 9"/>
          <p:cNvSpPr>
            <a:spLocks noGrp="1"/>
          </p:cNvSpPr>
          <p:nvPr>
            <p:ph type="body" sz="quarter" idx="12"/>
          </p:nvPr>
        </p:nvSpPr>
        <p:spPr>
          <a:xfrm>
            <a:off x="914400" y="1143000"/>
            <a:ext cx="7696200" cy="609600"/>
          </a:xfrm>
        </p:spPr>
        <p:txBody>
          <a:bodyPr/>
          <a:lstStyle>
            <a:lvl1pPr>
              <a:buNone/>
              <a:defRPr sz="2800" b="1"/>
            </a:lvl1pPr>
          </a:lstStyle>
          <a:p>
            <a:pPr lvl="0"/>
            <a:r>
              <a:rPr lang="en-US" smtClean="0"/>
              <a:t>Click to edit Master text styles</a:t>
            </a:r>
          </a:p>
        </p:txBody>
      </p:sp>
    </p:spTree>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pic>
        <p:nvPicPr>
          <p:cNvPr id="4" name="Picture 3" descr="BodySlide_2810.jpg                                             00000032DISK_IMG                       8EF45680:"/>
          <p:cNvPicPr>
            <a:picLocks noChangeAspect="1" noChangeArrowheads="1"/>
          </p:cNvPicPr>
          <p:nvPr userDrawn="1"/>
        </p:nvPicPr>
        <p:blipFill>
          <a:blip r:embed="rId2" cstate="print"/>
          <a:stretch>
            <a:fillRect/>
          </a:stretch>
        </p:blipFill>
        <p:spPr bwMode="auto">
          <a:xfrm>
            <a:off x="-794" y="-595"/>
            <a:ext cx="9145588" cy="6859191"/>
          </a:xfrm>
          <a:prstGeom prst="rect">
            <a:avLst/>
          </a:prstGeom>
          <a:noFill/>
          <a:ln w="9525">
            <a:noFill/>
            <a:miter lim="800000"/>
            <a:headEnd/>
            <a:tailEnd/>
          </a:ln>
        </p:spPr>
      </p:pic>
      <p:sp>
        <p:nvSpPr>
          <p:cNvPr id="11" name="Footer Placeholder 4"/>
          <p:cNvSpPr>
            <a:spLocks noGrp="1"/>
          </p:cNvSpPr>
          <p:nvPr>
            <p:ph type="ftr" sz="quarter" idx="11"/>
          </p:nvPr>
        </p:nvSpPr>
        <p:spPr>
          <a:xfrm>
            <a:off x="1828800" y="6356350"/>
            <a:ext cx="5486400" cy="365125"/>
          </a:xfrm>
        </p:spPr>
        <p:txBody>
          <a:bodyPr/>
          <a:lstStyle>
            <a:lvl1pPr>
              <a:defRPr sz="500" b="1">
                <a:solidFill>
                  <a:schemeClr val="tx1"/>
                </a:solidFill>
                <a:latin typeface="Arial" pitchFamily="34" charset="0"/>
                <a:cs typeface="Arial" pitchFamily="34" charset="0"/>
              </a:defRPr>
            </a:lvl1pPr>
          </a:lstStyle>
          <a:p>
            <a:endParaRPr lang="en-US" dirty="0"/>
          </a:p>
        </p:txBody>
      </p:sp>
    </p:spTree>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2 column/narrow column">
    <p:spTree>
      <p:nvGrpSpPr>
        <p:cNvPr id="1" name=""/>
        <p:cNvGrpSpPr/>
        <p:nvPr/>
      </p:nvGrpSpPr>
      <p:grpSpPr>
        <a:xfrm>
          <a:off x="0" y="0"/>
          <a:ext cx="0" cy="0"/>
          <a:chOff x="0" y="0"/>
          <a:chExt cx="0" cy="0"/>
        </a:xfrm>
      </p:grpSpPr>
      <p:pic>
        <p:nvPicPr>
          <p:cNvPr id="7" name="Picture 6" descr="BodySlide_2810.jpg                                             00000032DISK_IMG                       8EF45680:"/>
          <p:cNvPicPr>
            <a:picLocks noChangeAspect="1" noChangeArrowheads="1"/>
          </p:cNvPicPr>
          <p:nvPr userDrawn="1"/>
        </p:nvPicPr>
        <p:blipFill>
          <a:blip r:embed="rId2" cstate="print"/>
          <a:stretch>
            <a:fillRect/>
          </a:stretch>
        </p:blipFill>
        <p:spPr bwMode="auto">
          <a:xfrm>
            <a:off x="-794" y="-595"/>
            <a:ext cx="9145588" cy="6859191"/>
          </a:xfrm>
          <a:prstGeom prst="rect">
            <a:avLst/>
          </a:prstGeom>
          <a:noFill/>
          <a:ln w="9525">
            <a:noFill/>
            <a:miter lim="800000"/>
            <a:headEnd/>
            <a:tailEnd/>
          </a:ln>
        </p:spPr>
      </p:pic>
      <p:sp>
        <p:nvSpPr>
          <p:cNvPr id="3" name="Content Placeholder 2"/>
          <p:cNvSpPr>
            <a:spLocks noGrp="1"/>
          </p:cNvSpPr>
          <p:nvPr>
            <p:ph sz="half" idx="1"/>
          </p:nvPr>
        </p:nvSpPr>
        <p:spPr>
          <a:xfrm>
            <a:off x="457200" y="1828800"/>
            <a:ext cx="4038600" cy="4297363"/>
          </a:xfrm>
        </p:spPr>
        <p:txBody>
          <a:bodyPr>
            <a:normAutofit/>
          </a:bodyPr>
          <a:lstStyle>
            <a:lvl1pPr>
              <a:defRPr sz="2400"/>
            </a:lvl1pPr>
            <a:lvl2pPr>
              <a:defRPr sz="2400"/>
            </a:lvl2pPr>
            <a:lvl3pPr>
              <a:defRPr sz="24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p:txBody>
      </p:sp>
      <p:sp>
        <p:nvSpPr>
          <p:cNvPr id="4" name="Content Placeholder 3"/>
          <p:cNvSpPr>
            <a:spLocks noGrp="1"/>
          </p:cNvSpPr>
          <p:nvPr>
            <p:ph sz="half" idx="2"/>
          </p:nvPr>
        </p:nvSpPr>
        <p:spPr>
          <a:xfrm>
            <a:off x="4648200" y="1828800"/>
            <a:ext cx="4038600" cy="4297363"/>
          </a:xfrm>
        </p:spPr>
        <p:txBody>
          <a:bodyPr>
            <a:normAutofit/>
          </a:bodyPr>
          <a:lstStyle>
            <a:lvl1pPr>
              <a:defRPr sz="2400"/>
            </a:lvl1pPr>
            <a:lvl2pPr>
              <a:defRPr sz="2400"/>
            </a:lvl2pPr>
            <a:lvl3pPr>
              <a:defRPr sz="24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p:txBody>
      </p:sp>
      <p:sp>
        <p:nvSpPr>
          <p:cNvPr id="10" name="Footer Placeholder 4"/>
          <p:cNvSpPr>
            <a:spLocks noGrp="1"/>
          </p:cNvSpPr>
          <p:nvPr>
            <p:ph type="ftr" sz="quarter" idx="11"/>
          </p:nvPr>
        </p:nvSpPr>
        <p:spPr>
          <a:xfrm>
            <a:off x="1828800" y="6356350"/>
            <a:ext cx="5486400" cy="365125"/>
          </a:xfrm>
        </p:spPr>
        <p:txBody>
          <a:bodyPr/>
          <a:lstStyle>
            <a:lvl1pPr>
              <a:defRPr sz="500" b="1">
                <a:solidFill>
                  <a:schemeClr val="tx1"/>
                </a:solidFill>
                <a:latin typeface="Arial" pitchFamily="34" charset="0"/>
                <a:cs typeface="Arial" pitchFamily="34" charset="0"/>
              </a:defRPr>
            </a:lvl1pPr>
          </a:lstStyle>
          <a:p>
            <a:endParaRPr lang="en-US" dirty="0"/>
          </a:p>
        </p:txBody>
      </p:sp>
      <p:sp>
        <p:nvSpPr>
          <p:cNvPr id="11" name="Text Placeholder 10"/>
          <p:cNvSpPr>
            <a:spLocks noGrp="1"/>
          </p:cNvSpPr>
          <p:nvPr>
            <p:ph type="body" sz="quarter" idx="12"/>
          </p:nvPr>
        </p:nvSpPr>
        <p:spPr>
          <a:xfrm>
            <a:off x="914400" y="1143000"/>
            <a:ext cx="7315200" cy="609600"/>
          </a:xfrm>
        </p:spPr>
        <p:txBody>
          <a:bodyPr>
            <a:normAutofit/>
          </a:bodyPr>
          <a:lstStyle>
            <a:lvl1pPr>
              <a:buNone/>
              <a:defRPr sz="2800" b="1"/>
            </a:lvl1pPr>
          </a:lstStyle>
          <a:p>
            <a:pPr lvl="0"/>
            <a:r>
              <a:rPr lang="en-US" smtClean="0"/>
              <a:t>Click to edit Master text styles</a:t>
            </a:r>
          </a:p>
        </p:txBody>
      </p:sp>
    </p:spTree>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Quote Slide">
    <p:spTree>
      <p:nvGrpSpPr>
        <p:cNvPr id="1" name=""/>
        <p:cNvGrpSpPr/>
        <p:nvPr/>
      </p:nvGrpSpPr>
      <p:grpSpPr>
        <a:xfrm>
          <a:off x="0" y="0"/>
          <a:ext cx="0" cy="0"/>
          <a:chOff x="0" y="0"/>
          <a:chExt cx="0" cy="0"/>
        </a:xfrm>
      </p:grpSpPr>
      <p:pic>
        <p:nvPicPr>
          <p:cNvPr id="8" name="Picture 7" descr="BodySlide_2810.jpg                                             00000032DISK_IMG                       8EF45680:"/>
          <p:cNvPicPr>
            <a:picLocks noChangeAspect="1" noChangeArrowheads="1"/>
          </p:cNvPicPr>
          <p:nvPr userDrawn="1"/>
        </p:nvPicPr>
        <p:blipFill>
          <a:blip r:embed="rId2" cstate="print"/>
          <a:stretch>
            <a:fillRect/>
          </a:stretch>
        </p:blipFill>
        <p:spPr bwMode="auto">
          <a:xfrm>
            <a:off x="-794" y="-595"/>
            <a:ext cx="9145588" cy="6859191"/>
          </a:xfrm>
          <a:prstGeom prst="rect">
            <a:avLst/>
          </a:prstGeom>
          <a:noFill/>
          <a:ln w="9525">
            <a:noFill/>
            <a:miter lim="800000"/>
            <a:headEnd/>
            <a:tailEnd/>
          </a:ln>
        </p:spPr>
      </p:pic>
      <p:sp>
        <p:nvSpPr>
          <p:cNvPr id="6" name="Title 1"/>
          <p:cNvSpPr>
            <a:spLocks noGrp="1"/>
          </p:cNvSpPr>
          <p:nvPr>
            <p:ph type="title"/>
          </p:nvPr>
        </p:nvSpPr>
        <p:spPr>
          <a:xfrm>
            <a:off x="914400" y="1143000"/>
            <a:ext cx="8229600" cy="533400"/>
          </a:xfrm>
        </p:spPr>
        <p:txBody>
          <a:bodyPr>
            <a:normAutofit/>
          </a:bodyPr>
          <a:lstStyle>
            <a:lvl1pPr algn="l">
              <a:defRPr sz="2800" b="1">
                <a:latin typeface="Arial" pitchFamily="34" charset="0"/>
                <a:cs typeface="Arial" pitchFamily="34" charset="0"/>
              </a:defRPr>
            </a:lvl1pPr>
          </a:lstStyle>
          <a:p>
            <a:r>
              <a:rPr lang="en-US" smtClean="0"/>
              <a:t>Click to edit Master title style</a:t>
            </a:r>
            <a:endParaRPr lang="en-US" dirty="0"/>
          </a:p>
        </p:txBody>
      </p:sp>
      <p:sp>
        <p:nvSpPr>
          <p:cNvPr id="7" name="Footer Placeholder 4"/>
          <p:cNvSpPr>
            <a:spLocks noGrp="1"/>
          </p:cNvSpPr>
          <p:nvPr>
            <p:ph type="ftr" sz="quarter" idx="11"/>
          </p:nvPr>
        </p:nvSpPr>
        <p:spPr>
          <a:xfrm>
            <a:off x="1828800" y="6356350"/>
            <a:ext cx="5486400" cy="365125"/>
          </a:xfrm>
        </p:spPr>
        <p:txBody>
          <a:bodyPr/>
          <a:lstStyle>
            <a:lvl1pPr>
              <a:defRPr sz="500" b="1">
                <a:solidFill>
                  <a:schemeClr val="tx1"/>
                </a:solidFill>
                <a:latin typeface="Arial" pitchFamily="34" charset="0"/>
                <a:cs typeface="Arial" pitchFamily="34" charset="0"/>
              </a:defRPr>
            </a:lvl1pPr>
          </a:lstStyle>
          <a:p>
            <a:endParaRPr lang="en-US" dirty="0"/>
          </a:p>
        </p:txBody>
      </p:sp>
      <p:sp>
        <p:nvSpPr>
          <p:cNvPr id="11" name="Text Placeholder 10"/>
          <p:cNvSpPr>
            <a:spLocks noGrp="1"/>
          </p:cNvSpPr>
          <p:nvPr>
            <p:ph type="body" sz="quarter" idx="12"/>
          </p:nvPr>
        </p:nvSpPr>
        <p:spPr>
          <a:xfrm>
            <a:off x="914400" y="2514600"/>
            <a:ext cx="7315200" cy="1524000"/>
          </a:xfrm>
        </p:spPr>
        <p:txBody>
          <a:bodyPr/>
          <a:lstStyle>
            <a:lvl1pPr algn="ctr">
              <a:buNone/>
              <a:defRPr sz="2800">
                <a:solidFill>
                  <a:schemeClr val="accent5">
                    <a:lumMod val="75000"/>
                  </a:schemeClr>
                </a:solidFill>
              </a:defRPr>
            </a:lvl1pPr>
            <a:lvl2pPr algn="ctr">
              <a:defRPr sz="2400" i="1"/>
            </a:lvl2pPr>
          </a:lstStyle>
          <a:p>
            <a:pPr lvl="0"/>
            <a:r>
              <a:rPr lang="en-US" smtClean="0"/>
              <a:t>Click to edit Master text styles</a:t>
            </a:r>
          </a:p>
          <a:p>
            <a:pPr lvl="1"/>
            <a:r>
              <a:rPr lang="en-US" smtClean="0"/>
              <a:t>Second level</a:t>
            </a:r>
          </a:p>
        </p:txBody>
      </p:sp>
      <p:sp>
        <p:nvSpPr>
          <p:cNvPr id="13" name="Text Placeholder 12"/>
          <p:cNvSpPr>
            <a:spLocks noGrp="1"/>
          </p:cNvSpPr>
          <p:nvPr>
            <p:ph type="body" sz="quarter" idx="13"/>
          </p:nvPr>
        </p:nvSpPr>
        <p:spPr>
          <a:xfrm>
            <a:off x="2590800" y="4267200"/>
            <a:ext cx="5029200" cy="1447800"/>
          </a:xfrm>
        </p:spPr>
        <p:txBody>
          <a:bodyPr>
            <a:normAutofit/>
          </a:bodyPr>
          <a:lstStyle>
            <a:lvl1pPr marL="457200" indent="-457200">
              <a:buAutoNum type="arabicPeriod"/>
              <a:defRPr sz="2400"/>
            </a:lvl1pPr>
            <a:lvl2pPr>
              <a:defRPr sz="2400"/>
            </a:lvl2pPr>
          </a:lstStyle>
          <a:p>
            <a:pPr lvl="0"/>
            <a:r>
              <a:rPr lang="en-US" smtClean="0"/>
              <a:t>Click to edit Master text styles</a:t>
            </a:r>
          </a:p>
          <a:p>
            <a:pPr lvl="1"/>
            <a:r>
              <a:rPr lang="en-US" smtClean="0"/>
              <a:t>Second level</a:t>
            </a:r>
          </a:p>
        </p:txBody>
      </p:sp>
    </p:spTree>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4400" y="838200"/>
            <a:ext cx="7772400" cy="57943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6CB1BD0-533A-4E07-BF9C-432137E14983}" type="datetimeFigureOut">
              <a:rPr lang="en-US" smtClean="0"/>
              <a:pPr/>
              <a:t>7/2/14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954F940-28E1-4EAC-8D73-5D6BC0F5BDB5}"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73" r:id="rId3"/>
    <p:sldLayoutId id="2147483672" r:id="rId4"/>
    <p:sldLayoutId id="2147483651" r:id="rId5"/>
    <p:sldLayoutId id="2147483674" r:id="rId6"/>
    <p:sldLayoutId id="2147483652" r:id="rId7"/>
    <p:sldLayoutId id="2147483655" r:id="rId8"/>
  </p:sldLayoutIdLst>
  <p:transition xmlns:p14="http://schemas.microsoft.com/office/powerpoint/2010/main">
    <p:fade/>
  </p:transition>
  <p:txStyles>
    <p:titleStyle>
      <a:lvl1pPr algn="l" defTabSz="914400" rtl="0" eaLnBrk="1" latinLnBrk="0" hangingPunct="1">
        <a:spcBef>
          <a:spcPct val="0"/>
        </a:spcBef>
        <a:buNone/>
        <a:defRPr sz="2800" b="1" kern="1200">
          <a:solidFill>
            <a:schemeClr val="tx1"/>
          </a:solidFill>
          <a:latin typeface="Arial" pitchFamily="34" charset="0"/>
          <a:ea typeface="+mj-ea"/>
          <a:cs typeface="Arial" pitchFamily="34" charset="0"/>
        </a:defRPr>
      </a:lvl1pPr>
    </p:titleStyle>
    <p:bodyStyle>
      <a:lvl1pPr marL="342900" indent="-342900" algn="l" defTabSz="914400" rtl="0"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sz="1800" kern="1200">
          <a:solidFill>
            <a:schemeClr val="tx1"/>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sz="1600" kern="1200">
          <a:solidFill>
            <a:schemeClr val="tx1"/>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sz="1400" kern="1200">
          <a:solidFill>
            <a:schemeClr val="tx1"/>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sz="12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image" Target="../media/image11.gif"/></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 Id="rId3" Type="http://schemas.openxmlformats.org/officeDocument/2006/relationships/image" Target="../media/image12.jpeg"/></Relationships>
</file>

<file path=ppt/slides/_rels/slide13.xml.rels><?xml version="1.0" encoding="UTF-8" standalone="yes"?>
<Relationships xmlns="http://schemas.openxmlformats.org/package/2006/relationships"><Relationship Id="rId3" Type="http://schemas.openxmlformats.org/officeDocument/2006/relationships/image" Target="../media/image13.jpeg"/><Relationship Id="rId4" Type="http://schemas.openxmlformats.org/officeDocument/2006/relationships/image" Target="../media/image14.jpeg"/><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 Id="rId3" Type="http://schemas.openxmlformats.org/officeDocument/2006/relationships/image" Target="../media/image15.jpe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 Id="rId3" Type="http://schemas.openxmlformats.org/officeDocument/2006/relationships/image" Target="../media/image16.jpe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 Id="rId3" Type="http://schemas.openxmlformats.org/officeDocument/2006/relationships/image" Target="../media/image17.jpe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 Id="rId3" Type="http://schemas.openxmlformats.org/officeDocument/2006/relationships/image" Target="../media/image18.jpeg"/></Relationships>
</file>

<file path=ppt/slides/_rels/slide18.xml.rels><?xml version="1.0" encoding="UTF-8" standalone="yes"?>
<Relationships xmlns="http://schemas.openxmlformats.org/package/2006/relationships"><Relationship Id="rId3" Type="http://schemas.openxmlformats.org/officeDocument/2006/relationships/image" Target="../media/image19.jpeg"/><Relationship Id="rId4" Type="http://schemas.openxmlformats.org/officeDocument/2006/relationships/image" Target="../media/image20.jpeg"/><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 Id="rId3" Type="http://schemas.openxmlformats.org/officeDocument/2006/relationships/image" Target="../media/image21.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3.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4.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5.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6.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7.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image" Target="../media/image8.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image" Target="../media/image9.jpe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image" Target="../media/image10.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The Domestic Church</a:t>
            </a:r>
            <a:endParaRPr lang="en-US" dirty="0"/>
          </a:p>
        </p:txBody>
      </p:sp>
      <p:sp>
        <p:nvSpPr>
          <p:cNvPr id="3" name="Subtitle 2"/>
          <p:cNvSpPr>
            <a:spLocks noGrp="1"/>
          </p:cNvSpPr>
          <p:nvPr>
            <p:ph type="subTitle" idx="1"/>
          </p:nvPr>
        </p:nvSpPr>
        <p:spPr/>
        <p:txBody>
          <a:bodyPr/>
          <a:lstStyle/>
          <a:p>
            <a:r>
              <a:rPr lang="en-US" dirty="0" smtClean="0"/>
              <a:t>The </a:t>
            </a:r>
            <a:r>
              <a:rPr lang="en-US" smtClean="0"/>
              <a:t>Church Course</a:t>
            </a:r>
            <a:endParaRPr lang="en-US" dirty="0"/>
          </a:p>
        </p:txBody>
      </p:sp>
      <p:sp>
        <p:nvSpPr>
          <p:cNvPr id="4" name="Text Placeholder 8"/>
          <p:cNvSpPr>
            <a:spLocks noGrp="1"/>
          </p:cNvSpPr>
          <p:nvPr>
            <p:ph type="body" sz="quarter" idx="10"/>
          </p:nvPr>
        </p:nvSpPr>
        <p:spPr>
          <a:xfrm>
            <a:off x="7620000" y="6019800"/>
            <a:ext cx="1295400" cy="152400"/>
          </a:xfrm>
        </p:spPr>
        <p:txBody>
          <a:bodyPr>
            <a:normAutofit fontScale="55000" lnSpcReduction="20000"/>
          </a:bodyPr>
          <a:lstStyle>
            <a:lvl1pPr>
              <a:buNone/>
              <a:defRPr sz="800">
                <a:solidFill>
                  <a:schemeClr val="bg1">
                    <a:lumMod val="50000"/>
                  </a:schemeClr>
                </a:solidFill>
              </a:defRPr>
            </a:lvl1pPr>
          </a:lstStyle>
          <a:p>
            <a:pPr lvl="0"/>
            <a:r>
              <a:rPr lang="en-US" dirty="0" smtClean="0"/>
              <a:t>Document # TX001510</a:t>
            </a:r>
          </a:p>
        </p:txBody>
      </p:sp>
    </p:spTree>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Family Is Central</a:t>
            </a:r>
            <a:endParaRPr lang="en-US" dirty="0"/>
          </a:p>
        </p:txBody>
      </p:sp>
      <p:sp>
        <p:nvSpPr>
          <p:cNvPr id="3" name="Content Placeholder 2"/>
          <p:cNvSpPr>
            <a:spLocks noGrp="1"/>
          </p:cNvSpPr>
          <p:nvPr>
            <p:ph idx="1"/>
          </p:nvPr>
        </p:nvSpPr>
        <p:spPr>
          <a:xfrm>
            <a:off x="1371600" y="1752600"/>
            <a:ext cx="6477000" cy="4572000"/>
          </a:xfrm>
        </p:spPr>
        <p:txBody>
          <a:bodyPr/>
          <a:lstStyle/>
          <a:p>
            <a:pPr lvl="0"/>
            <a:r>
              <a:rPr lang="en-US" dirty="0" smtClean="0"/>
              <a:t>In the Old Testament, the family was so central that without it, there simply was no covenant.</a:t>
            </a:r>
          </a:p>
          <a:p>
            <a:pPr lvl="0"/>
            <a:r>
              <a:rPr lang="en-US" dirty="0" smtClean="0"/>
              <a:t>In the New Testament, the family reached its fulfillment in Christ.</a:t>
            </a:r>
          </a:p>
          <a:p>
            <a:pPr lvl="0"/>
            <a:r>
              <a:rPr lang="en-US" dirty="0" smtClean="0"/>
              <a:t>The family became the place where the Holy Spirit works out the salvation of each member and provides stability and structure for life’s journey.</a:t>
            </a:r>
          </a:p>
          <a:p>
            <a:pPr>
              <a:buNone/>
            </a:pPr>
            <a:endParaRPr lang="en-US" dirty="0"/>
          </a:p>
        </p:txBody>
      </p:sp>
    </p:spTree>
  </p:cSld>
  <p:clrMapOvr>
    <a:masterClrMapping/>
  </p:clrMapOvr>
  <p:transition xmlns:p14="http://schemas.microsoft.com/office/powerpoint/2010/main">
    <p:fad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lide12-family_in_church-wikimedia.gif"/>
          <p:cNvPicPr>
            <a:picLocks noChangeAspect="1"/>
          </p:cNvPicPr>
          <p:nvPr/>
        </p:nvPicPr>
        <p:blipFill>
          <a:blip r:embed="rId3" cstate="print"/>
          <a:stretch>
            <a:fillRect/>
          </a:stretch>
        </p:blipFill>
        <p:spPr>
          <a:xfrm>
            <a:off x="2314575" y="3832425"/>
            <a:ext cx="4162425" cy="2949375"/>
          </a:xfrm>
          <a:prstGeom prst="rect">
            <a:avLst/>
          </a:prstGeom>
        </p:spPr>
      </p:pic>
      <p:sp>
        <p:nvSpPr>
          <p:cNvPr id="2" name="Title 1"/>
          <p:cNvSpPr>
            <a:spLocks noGrp="1"/>
          </p:cNvSpPr>
          <p:nvPr>
            <p:ph type="title"/>
          </p:nvPr>
        </p:nvSpPr>
        <p:spPr/>
        <p:txBody>
          <a:bodyPr>
            <a:normAutofit/>
          </a:bodyPr>
          <a:lstStyle/>
          <a:p>
            <a:r>
              <a:rPr lang="en-US" dirty="0" smtClean="0"/>
              <a:t>Church in Miniature</a:t>
            </a:r>
            <a:endParaRPr lang="en-US" dirty="0"/>
          </a:p>
        </p:txBody>
      </p:sp>
      <p:sp>
        <p:nvSpPr>
          <p:cNvPr id="3" name="Content Placeholder 2"/>
          <p:cNvSpPr>
            <a:spLocks noGrp="1"/>
          </p:cNvSpPr>
          <p:nvPr>
            <p:ph idx="1"/>
          </p:nvPr>
        </p:nvSpPr>
        <p:spPr/>
        <p:txBody>
          <a:bodyPr/>
          <a:lstStyle/>
          <a:p>
            <a:pPr lvl="0"/>
            <a:r>
              <a:rPr lang="en-US" dirty="0" smtClean="0"/>
              <a:t>The baptized family is the first place where essential teaching in faith, prayer, and morality are carried out.</a:t>
            </a:r>
          </a:p>
          <a:p>
            <a:pPr lvl="0"/>
            <a:r>
              <a:rPr lang="en-US" dirty="0" smtClean="0"/>
              <a:t>The Christian family is the Church in miniature, sharing the nature of Christ.</a:t>
            </a:r>
          </a:p>
        </p:txBody>
      </p:sp>
      <p:sp>
        <p:nvSpPr>
          <p:cNvPr id="5" name="TextBox 4"/>
          <p:cNvSpPr txBox="1"/>
          <p:nvPr/>
        </p:nvSpPr>
        <p:spPr bwMode="auto">
          <a:xfrm rot="16803673">
            <a:off x="5368980" y="5839041"/>
            <a:ext cx="1377839" cy="169277"/>
          </a:xfrm>
          <a:prstGeom prst="rect">
            <a:avLst/>
          </a:prstGeom>
          <a:noFill/>
          <a:ln w="9525">
            <a:noFill/>
            <a:miter lim="800000"/>
            <a:headEnd/>
            <a:tailEnd/>
          </a:ln>
        </p:spPr>
        <p:txBody>
          <a:bodyPr wrap="square" rtlCol="0">
            <a:spAutoFit/>
          </a:bodyPr>
          <a:lstStyle/>
          <a:p>
            <a:r>
              <a:rPr lang="en-US" sz="500" dirty="0" smtClean="0"/>
              <a:t>Image in public domain</a:t>
            </a:r>
            <a:endParaRPr lang="en-US" sz="500" dirty="0">
              <a:solidFill>
                <a:schemeClr val="bg1">
                  <a:lumMod val="65000"/>
                </a:schemeClr>
              </a:solidFill>
            </a:endParaRPr>
          </a:p>
        </p:txBody>
      </p:sp>
    </p:spTree>
  </p:cSld>
  <p:clrMapOvr>
    <a:masterClrMapping/>
  </p:clrMapOvr>
  <p:transition xmlns:p14="http://schemas.microsoft.com/office/powerpoint/2010/main">
    <p:fad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Christ as Head</a:t>
            </a:r>
            <a:endParaRPr lang="en-US" dirty="0"/>
          </a:p>
        </p:txBody>
      </p:sp>
      <p:sp>
        <p:nvSpPr>
          <p:cNvPr id="3" name="Content Placeholder 2"/>
          <p:cNvSpPr>
            <a:spLocks noGrp="1"/>
          </p:cNvSpPr>
          <p:nvPr>
            <p:ph idx="1"/>
          </p:nvPr>
        </p:nvSpPr>
        <p:spPr/>
        <p:txBody>
          <a:bodyPr/>
          <a:lstStyle/>
          <a:p>
            <a:pPr lvl="0"/>
            <a:r>
              <a:rPr lang="en-US" dirty="0" smtClean="0"/>
              <a:t>The true head of </a:t>
            </a:r>
            <a:br>
              <a:rPr lang="en-US" dirty="0" smtClean="0"/>
            </a:br>
            <a:r>
              <a:rPr lang="en-US" dirty="0" smtClean="0"/>
              <a:t>the Catholic home </a:t>
            </a:r>
            <a:br>
              <a:rPr lang="en-US" dirty="0" smtClean="0"/>
            </a:br>
            <a:r>
              <a:rPr lang="en-US" dirty="0" smtClean="0"/>
              <a:t>is Jesus, just as </a:t>
            </a:r>
            <a:br>
              <a:rPr lang="en-US" dirty="0" smtClean="0"/>
            </a:br>
            <a:r>
              <a:rPr lang="en-US" dirty="0" smtClean="0"/>
              <a:t>he is head of the </a:t>
            </a:r>
            <a:br>
              <a:rPr lang="en-US" dirty="0" smtClean="0"/>
            </a:br>
            <a:r>
              <a:rPr lang="en-US" dirty="0" smtClean="0"/>
              <a:t>Church.</a:t>
            </a:r>
          </a:p>
          <a:p>
            <a:pPr lvl="0"/>
            <a:r>
              <a:rPr lang="en-US" dirty="0" smtClean="0"/>
              <a:t>The family’s week </a:t>
            </a:r>
            <a:br>
              <a:rPr lang="en-US" dirty="0" smtClean="0"/>
            </a:br>
            <a:r>
              <a:rPr lang="en-US" dirty="0" smtClean="0"/>
              <a:t>should be centered </a:t>
            </a:r>
            <a:br>
              <a:rPr lang="en-US" dirty="0" smtClean="0"/>
            </a:br>
            <a:r>
              <a:rPr lang="en-US" dirty="0" smtClean="0"/>
              <a:t>on the Mass, and faith growth in the family should continue in the home.</a:t>
            </a:r>
          </a:p>
          <a:p>
            <a:endParaRPr lang="en-US" dirty="0"/>
          </a:p>
        </p:txBody>
      </p:sp>
      <p:pic>
        <p:nvPicPr>
          <p:cNvPr id="4" name="Picture 3" descr="Slide14-bless-poster-web-poolergeorgiahomepage.com"/>
          <p:cNvPicPr>
            <a:picLocks noChangeAspect="1"/>
          </p:cNvPicPr>
          <p:nvPr/>
        </p:nvPicPr>
        <p:blipFill>
          <a:blip r:embed="rId3" cstate="print"/>
          <a:stretch>
            <a:fillRect/>
          </a:stretch>
        </p:blipFill>
        <p:spPr>
          <a:xfrm>
            <a:off x="4714384" y="1295399"/>
            <a:ext cx="4179003" cy="2997737"/>
          </a:xfrm>
          <a:prstGeom prst="rect">
            <a:avLst/>
          </a:prstGeom>
          <a:ln>
            <a:noFill/>
          </a:ln>
          <a:effectLst>
            <a:outerShdw blurRad="190500" algn="tl" rotWithShape="0">
              <a:srgbClr val="000000">
                <a:alpha val="70000"/>
              </a:srgbClr>
            </a:outerShdw>
          </a:effectLst>
        </p:spPr>
      </p:pic>
      <p:sp>
        <p:nvSpPr>
          <p:cNvPr id="5" name="TextBox 4"/>
          <p:cNvSpPr txBox="1"/>
          <p:nvPr/>
        </p:nvSpPr>
        <p:spPr bwMode="auto">
          <a:xfrm>
            <a:off x="7924800" y="4250323"/>
            <a:ext cx="1066800" cy="169277"/>
          </a:xfrm>
          <a:prstGeom prst="rect">
            <a:avLst/>
          </a:prstGeom>
          <a:noFill/>
          <a:ln w="9525">
            <a:noFill/>
            <a:miter lim="800000"/>
            <a:headEnd/>
            <a:tailEnd/>
          </a:ln>
        </p:spPr>
        <p:txBody>
          <a:bodyPr wrap="square" rtlCol="0">
            <a:spAutoFit/>
          </a:bodyPr>
          <a:lstStyle/>
          <a:p>
            <a:r>
              <a:rPr lang="en-US" sz="500" dirty="0" smtClean="0"/>
              <a:t>© wpwittman.com</a:t>
            </a:r>
            <a:endParaRPr lang="en-US" sz="500" dirty="0">
              <a:solidFill>
                <a:schemeClr val="bg1">
                  <a:lumMod val="65000"/>
                </a:schemeClr>
              </a:solidFill>
            </a:endParaRPr>
          </a:p>
        </p:txBody>
      </p:sp>
    </p:spTree>
  </p:cSld>
  <p:clrMapOvr>
    <a:masterClrMapping/>
  </p:clrMapOvr>
  <p:transition xmlns:p14="http://schemas.microsoft.com/office/powerpoint/2010/main">
    <p:fad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Signs of the Domestic Church</a:t>
            </a:r>
            <a:endParaRPr lang="en-US" dirty="0"/>
          </a:p>
        </p:txBody>
      </p:sp>
      <p:sp>
        <p:nvSpPr>
          <p:cNvPr id="3" name="Content Placeholder 2"/>
          <p:cNvSpPr>
            <a:spLocks noGrp="1"/>
          </p:cNvSpPr>
          <p:nvPr>
            <p:ph idx="1"/>
          </p:nvPr>
        </p:nvSpPr>
        <p:spPr/>
        <p:txBody>
          <a:bodyPr/>
          <a:lstStyle/>
          <a:p>
            <a:pPr lvl="0"/>
            <a:r>
              <a:rPr lang="en-US" dirty="0" smtClean="0"/>
              <a:t>Bible</a:t>
            </a:r>
          </a:p>
          <a:p>
            <a:pPr lvl="0"/>
            <a:r>
              <a:rPr lang="en-US" dirty="0" smtClean="0"/>
              <a:t>Rosary beads</a:t>
            </a:r>
          </a:p>
          <a:p>
            <a:pPr lvl="0"/>
            <a:r>
              <a:rPr lang="en-US" dirty="0" smtClean="0"/>
              <a:t>Crucifix</a:t>
            </a:r>
          </a:p>
          <a:p>
            <a:pPr lvl="0"/>
            <a:r>
              <a:rPr lang="en-US" dirty="0" smtClean="0"/>
              <a:t>Pictures of saints</a:t>
            </a:r>
          </a:p>
          <a:p>
            <a:pPr lvl="0"/>
            <a:r>
              <a:rPr lang="en-US" dirty="0" smtClean="0"/>
              <a:t>Picture of Mary, Mother of God</a:t>
            </a:r>
          </a:p>
          <a:p>
            <a:pPr lvl="0"/>
            <a:r>
              <a:rPr lang="en-US" dirty="0" smtClean="0"/>
              <a:t>Holy cards</a:t>
            </a:r>
          </a:p>
        </p:txBody>
      </p:sp>
      <p:pic>
        <p:nvPicPr>
          <p:cNvPr id="4" name="Picture 3" descr="Slide15-CorpusVirgenMercedes-wikimedia.jpg"/>
          <p:cNvPicPr>
            <a:picLocks noChangeAspect="1"/>
          </p:cNvPicPr>
          <p:nvPr/>
        </p:nvPicPr>
        <p:blipFill>
          <a:blip r:embed="rId3" cstate="print"/>
          <a:stretch>
            <a:fillRect/>
          </a:stretch>
        </p:blipFill>
        <p:spPr>
          <a:xfrm>
            <a:off x="6705600" y="1115037"/>
            <a:ext cx="1676400" cy="3075963"/>
          </a:xfrm>
          <a:prstGeom prst="rect">
            <a:avLst/>
          </a:prstGeom>
          <a:ln>
            <a:noFill/>
          </a:ln>
          <a:effectLst>
            <a:outerShdw blurRad="190500" algn="tl" rotWithShape="0">
              <a:srgbClr val="000000">
                <a:alpha val="70000"/>
              </a:srgbClr>
            </a:outerShdw>
          </a:effectLst>
        </p:spPr>
      </p:pic>
      <p:pic>
        <p:nvPicPr>
          <p:cNvPr id="5" name="Picture 4" descr="Slide15--Esprit-Saint_-_Statue_du_Sacré-Coeur-wikimedia.JPG"/>
          <p:cNvPicPr>
            <a:picLocks noChangeAspect="1"/>
          </p:cNvPicPr>
          <p:nvPr/>
        </p:nvPicPr>
        <p:blipFill>
          <a:blip r:embed="rId4" cstate="print"/>
          <a:stretch>
            <a:fillRect/>
          </a:stretch>
        </p:blipFill>
        <p:spPr>
          <a:xfrm>
            <a:off x="3962400" y="4327590"/>
            <a:ext cx="3276600" cy="2301810"/>
          </a:xfrm>
          <a:prstGeom prst="rect">
            <a:avLst/>
          </a:prstGeom>
          <a:ln>
            <a:noFill/>
          </a:ln>
          <a:effectLst>
            <a:outerShdw blurRad="190500" algn="tl" rotWithShape="0">
              <a:srgbClr val="000000">
                <a:alpha val="70000"/>
              </a:srgbClr>
            </a:outerShdw>
          </a:effectLst>
        </p:spPr>
      </p:pic>
      <p:sp>
        <p:nvSpPr>
          <p:cNvPr id="6" name="TextBox 5"/>
          <p:cNvSpPr txBox="1"/>
          <p:nvPr/>
        </p:nvSpPr>
        <p:spPr bwMode="auto">
          <a:xfrm>
            <a:off x="6629400" y="4174123"/>
            <a:ext cx="838200" cy="169277"/>
          </a:xfrm>
          <a:prstGeom prst="rect">
            <a:avLst/>
          </a:prstGeom>
          <a:noFill/>
          <a:ln w="9525">
            <a:noFill/>
            <a:miter lim="800000"/>
            <a:headEnd/>
            <a:tailEnd/>
          </a:ln>
        </p:spPr>
        <p:txBody>
          <a:bodyPr wrap="square" rtlCol="0">
            <a:spAutoFit/>
          </a:bodyPr>
          <a:lstStyle/>
          <a:p>
            <a:r>
              <a:rPr lang="en-US" sz="500" dirty="0" smtClean="0"/>
              <a:t>Images in public domain</a:t>
            </a:r>
            <a:endParaRPr lang="en-US" sz="500" dirty="0">
              <a:solidFill>
                <a:schemeClr val="bg1">
                  <a:lumMod val="65000"/>
                </a:schemeClr>
              </a:solidFill>
            </a:endParaRPr>
          </a:p>
        </p:txBody>
      </p:sp>
    </p:spTree>
  </p:cSld>
  <p:clrMapOvr>
    <a:masterClrMapping/>
  </p:clrMapOvr>
  <p:transition xmlns:p14="http://schemas.microsoft.com/office/powerpoint/2010/main">
    <p:fad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More Signs</a:t>
            </a:r>
            <a:endParaRPr lang="en-US" dirty="0"/>
          </a:p>
        </p:txBody>
      </p:sp>
      <p:sp>
        <p:nvSpPr>
          <p:cNvPr id="3" name="Content Placeholder 2"/>
          <p:cNvSpPr>
            <a:spLocks noGrp="1"/>
          </p:cNvSpPr>
          <p:nvPr>
            <p:ph idx="1"/>
          </p:nvPr>
        </p:nvSpPr>
        <p:spPr>
          <a:xfrm>
            <a:off x="1371600" y="1752600"/>
            <a:ext cx="4191000" cy="4373563"/>
          </a:xfrm>
        </p:spPr>
        <p:txBody>
          <a:bodyPr/>
          <a:lstStyle/>
          <a:p>
            <a:pPr lvl="0"/>
            <a:r>
              <a:rPr lang="en-US" dirty="0" smtClean="0"/>
              <a:t>Bulletin from your parish</a:t>
            </a:r>
          </a:p>
          <a:p>
            <a:pPr lvl="0"/>
            <a:r>
              <a:rPr lang="en-US" dirty="0" smtClean="0"/>
              <a:t>Art with a Scripture verse on it</a:t>
            </a:r>
          </a:p>
          <a:p>
            <a:pPr lvl="0"/>
            <a:r>
              <a:rPr lang="en-US" dirty="0" smtClean="0"/>
              <a:t>Christian newspaper or magazine</a:t>
            </a:r>
          </a:p>
          <a:p>
            <a:pPr lvl="0"/>
            <a:r>
              <a:rPr lang="en-US" dirty="0" smtClean="0"/>
              <a:t>Books about Christian spirituality or history</a:t>
            </a:r>
          </a:p>
          <a:p>
            <a:pPr lvl="0"/>
            <a:r>
              <a:rPr lang="en-US" dirty="0" smtClean="0"/>
              <a:t>Baptismal candle</a:t>
            </a:r>
          </a:p>
          <a:p>
            <a:pPr lvl="0"/>
            <a:r>
              <a:rPr lang="en-US" dirty="0" smtClean="0"/>
              <a:t>Memorial of First Communion</a:t>
            </a:r>
          </a:p>
        </p:txBody>
      </p:sp>
      <p:pic>
        <p:nvPicPr>
          <p:cNvPr id="4" name="Picture 3" descr="Slide16--Aitrach_Pfarrkirche_Taufstein-wikimedia.jpg"/>
          <p:cNvPicPr>
            <a:picLocks noChangeAspect="1"/>
          </p:cNvPicPr>
          <p:nvPr/>
        </p:nvPicPr>
        <p:blipFill>
          <a:blip r:embed="rId3" cstate="print"/>
          <a:srcRect l="16473" t="5760" r="17237" b="4748"/>
          <a:stretch>
            <a:fillRect/>
          </a:stretch>
        </p:blipFill>
        <p:spPr>
          <a:xfrm>
            <a:off x="6248400" y="2590800"/>
            <a:ext cx="1524000" cy="2057400"/>
          </a:xfrm>
          <a:prstGeom prst="rect">
            <a:avLst/>
          </a:prstGeom>
          <a:solidFill>
            <a:srgbClr val="000000">
              <a:shade val="95000"/>
            </a:srgbClr>
          </a:solidFill>
          <a:ln w="444500" cap="sq">
            <a:solidFill>
              <a:srgbClr val="000000"/>
            </a:solidFill>
            <a:miter lim="800000"/>
          </a:ln>
          <a:effectLst>
            <a:outerShdw blurRad="254000" dist="190500" dir="2700000" sy="90000" algn="bl" rotWithShape="0">
              <a:srgbClr val="000000">
                <a:alpha val="40000"/>
              </a:srgbClr>
            </a:outerShdw>
          </a:effectLst>
        </p:spPr>
      </p:pic>
      <p:sp>
        <p:nvSpPr>
          <p:cNvPr id="5" name="TextBox 4"/>
          <p:cNvSpPr txBox="1"/>
          <p:nvPr/>
        </p:nvSpPr>
        <p:spPr bwMode="auto">
          <a:xfrm rot="16200000">
            <a:off x="6980741" y="3725362"/>
            <a:ext cx="2590800" cy="169277"/>
          </a:xfrm>
          <a:prstGeom prst="rect">
            <a:avLst/>
          </a:prstGeom>
          <a:noFill/>
          <a:ln w="9525">
            <a:noFill/>
            <a:miter lim="800000"/>
            <a:headEnd/>
            <a:tailEnd/>
          </a:ln>
        </p:spPr>
        <p:txBody>
          <a:bodyPr wrap="square" rtlCol="0">
            <a:spAutoFit/>
          </a:bodyPr>
          <a:lstStyle/>
          <a:p>
            <a:r>
              <a:rPr lang="en-US" sz="500" dirty="0" smtClean="0"/>
              <a:t>Image in public domain</a:t>
            </a:r>
            <a:endParaRPr lang="en-US" sz="500" dirty="0">
              <a:solidFill>
                <a:schemeClr val="bg1">
                  <a:lumMod val="65000"/>
                </a:schemeClr>
              </a:solidFill>
            </a:endParaRPr>
          </a:p>
        </p:txBody>
      </p:sp>
    </p:spTree>
  </p:cSld>
  <p:clrMapOvr>
    <a:masterClrMapping/>
  </p:clrMapOvr>
  <p:transition xmlns:p14="http://schemas.microsoft.com/office/powerpoint/2010/main">
    <p:fad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Yet More Signs</a:t>
            </a:r>
            <a:endParaRPr lang="en-US" dirty="0"/>
          </a:p>
        </p:txBody>
      </p:sp>
      <p:sp>
        <p:nvSpPr>
          <p:cNvPr id="3" name="Content Placeholder 2"/>
          <p:cNvSpPr>
            <a:spLocks noGrp="1"/>
          </p:cNvSpPr>
          <p:nvPr>
            <p:ph idx="1"/>
          </p:nvPr>
        </p:nvSpPr>
        <p:spPr/>
        <p:txBody>
          <a:bodyPr/>
          <a:lstStyle/>
          <a:p>
            <a:pPr lvl="0"/>
            <a:r>
              <a:rPr lang="en-US" dirty="0" smtClean="0"/>
              <a:t>Nativity scene at Christmas</a:t>
            </a:r>
          </a:p>
          <a:p>
            <a:pPr lvl="0"/>
            <a:r>
              <a:rPr lang="en-US" dirty="0" smtClean="0"/>
              <a:t>Advent wreath</a:t>
            </a:r>
          </a:p>
          <a:p>
            <a:pPr lvl="0"/>
            <a:r>
              <a:rPr lang="en-US" dirty="0" smtClean="0"/>
              <a:t>Christian Advent calendar</a:t>
            </a:r>
          </a:p>
          <a:p>
            <a:pPr lvl="0"/>
            <a:r>
              <a:rPr lang="en-US" dirty="0" smtClean="0"/>
              <a:t>Blessed palms from Palm Sunday</a:t>
            </a:r>
          </a:p>
          <a:p>
            <a:pPr lvl="0"/>
            <a:r>
              <a:rPr lang="en-US" dirty="0" smtClean="0"/>
              <a:t>Saint Christopher medal in your car</a:t>
            </a:r>
          </a:p>
        </p:txBody>
      </p:sp>
      <p:pic>
        <p:nvPicPr>
          <p:cNvPr id="4" name="Picture 3" descr="Slide18--WhiteNativity-wikimedia.jpg"/>
          <p:cNvPicPr>
            <a:picLocks noChangeAspect="1"/>
          </p:cNvPicPr>
          <p:nvPr/>
        </p:nvPicPr>
        <p:blipFill>
          <a:blip r:embed="rId3" cstate="print"/>
          <a:stretch>
            <a:fillRect/>
          </a:stretch>
        </p:blipFill>
        <p:spPr>
          <a:xfrm>
            <a:off x="2383420" y="4163055"/>
            <a:ext cx="3886200" cy="2461000"/>
          </a:xfrm>
          <a:prstGeom prst="rect">
            <a:avLst/>
          </a:prstGeom>
          <a:ln w="88900" cap="sq" cmpd="thickThin">
            <a:solidFill>
              <a:srgbClr val="000000"/>
            </a:solidFill>
            <a:prstDash val="solid"/>
            <a:miter lim="800000"/>
          </a:ln>
          <a:effectLst>
            <a:innerShdw blurRad="76200">
              <a:srgbClr val="000000"/>
            </a:innerShdw>
          </a:effectLst>
        </p:spPr>
      </p:pic>
      <p:sp>
        <p:nvSpPr>
          <p:cNvPr id="5" name="TextBox 4"/>
          <p:cNvSpPr txBox="1"/>
          <p:nvPr/>
        </p:nvSpPr>
        <p:spPr bwMode="auto">
          <a:xfrm rot="16200000">
            <a:off x="5096961" y="4868362"/>
            <a:ext cx="2590800" cy="169277"/>
          </a:xfrm>
          <a:prstGeom prst="rect">
            <a:avLst/>
          </a:prstGeom>
          <a:noFill/>
          <a:ln w="9525">
            <a:noFill/>
            <a:miter lim="800000"/>
            <a:headEnd/>
            <a:tailEnd/>
          </a:ln>
        </p:spPr>
        <p:txBody>
          <a:bodyPr wrap="square" rtlCol="0">
            <a:spAutoFit/>
          </a:bodyPr>
          <a:lstStyle/>
          <a:p>
            <a:r>
              <a:rPr lang="en-US" sz="500" dirty="0" smtClean="0"/>
              <a:t>themonogrammerchant.com</a:t>
            </a:r>
            <a:endParaRPr lang="en-US" sz="500" dirty="0">
              <a:solidFill>
                <a:schemeClr val="bg1">
                  <a:lumMod val="65000"/>
                </a:schemeClr>
              </a:solidFill>
            </a:endParaRPr>
          </a:p>
        </p:txBody>
      </p:sp>
    </p:spTree>
  </p:cSld>
  <p:clrMapOvr>
    <a:masterClrMapping/>
  </p:clrMapOvr>
  <p:transition xmlns:p14="http://schemas.microsoft.com/office/powerpoint/2010/main">
    <p:fad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Prayers in the Family</a:t>
            </a:r>
            <a:endParaRPr lang="en-US" dirty="0"/>
          </a:p>
        </p:txBody>
      </p:sp>
      <p:sp>
        <p:nvSpPr>
          <p:cNvPr id="3" name="Content Placeholder 2"/>
          <p:cNvSpPr>
            <a:spLocks noGrp="1"/>
          </p:cNvSpPr>
          <p:nvPr>
            <p:ph idx="1"/>
          </p:nvPr>
        </p:nvSpPr>
        <p:spPr/>
        <p:txBody>
          <a:bodyPr/>
          <a:lstStyle/>
          <a:p>
            <a:pPr>
              <a:buNone/>
            </a:pPr>
            <a:r>
              <a:rPr lang="en-US" dirty="0" smtClean="0"/>
              <a:t>Prayers every child should know:</a:t>
            </a:r>
          </a:p>
          <a:p>
            <a:pPr lvl="0"/>
            <a:r>
              <a:rPr lang="en-US" dirty="0" smtClean="0"/>
              <a:t>Sign of the Cross</a:t>
            </a:r>
          </a:p>
          <a:p>
            <a:pPr lvl="0"/>
            <a:r>
              <a:rPr lang="en-US" dirty="0" smtClean="0"/>
              <a:t>Lord’s Prayer</a:t>
            </a:r>
          </a:p>
          <a:p>
            <a:pPr lvl="0"/>
            <a:r>
              <a:rPr lang="en-US" dirty="0" smtClean="0"/>
              <a:t>Hail Mary</a:t>
            </a:r>
          </a:p>
          <a:p>
            <a:pPr lvl="0"/>
            <a:r>
              <a:rPr lang="en-US" dirty="0" smtClean="0"/>
              <a:t>Glory Be</a:t>
            </a:r>
          </a:p>
          <a:p>
            <a:pPr lvl="0"/>
            <a:r>
              <a:rPr lang="en-US" dirty="0" smtClean="0"/>
              <a:t>Bedtime prayer</a:t>
            </a:r>
          </a:p>
          <a:p>
            <a:pPr lvl="0"/>
            <a:r>
              <a:rPr lang="en-US" dirty="0" smtClean="0"/>
              <a:t>Meal blessing</a:t>
            </a:r>
          </a:p>
          <a:p>
            <a:pPr lvl="0"/>
            <a:r>
              <a:rPr lang="en-US" dirty="0" smtClean="0"/>
              <a:t>Prayer to Guardian Angel</a:t>
            </a:r>
          </a:p>
          <a:p>
            <a:pPr lvl="0"/>
            <a:r>
              <a:rPr lang="en-US" dirty="0" smtClean="0"/>
              <a:t>Act of Contrition</a:t>
            </a:r>
          </a:p>
          <a:p>
            <a:endParaRPr lang="en-US" dirty="0"/>
          </a:p>
        </p:txBody>
      </p:sp>
      <p:pic>
        <p:nvPicPr>
          <p:cNvPr id="4" name="Picture 3" descr="Slide19-familyPrayer-illinoisfamilyorg.jpg"/>
          <p:cNvPicPr>
            <a:picLocks noChangeAspect="1"/>
          </p:cNvPicPr>
          <p:nvPr/>
        </p:nvPicPr>
        <p:blipFill>
          <a:blip r:embed="rId3" cstate="print"/>
          <a:stretch>
            <a:fillRect/>
          </a:stretch>
        </p:blipFill>
        <p:spPr>
          <a:xfrm>
            <a:off x="5410200" y="2362200"/>
            <a:ext cx="3495029" cy="2654300"/>
          </a:xfrm>
          <a:prstGeom prst="rect">
            <a:avLst/>
          </a:prstGeom>
        </p:spPr>
      </p:pic>
      <p:sp>
        <p:nvSpPr>
          <p:cNvPr id="5" name="TextBox 4"/>
          <p:cNvSpPr txBox="1"/>
          <p:nvPr/>
        </p:nvSpPr>
        <p:spPr bwMode="auto">
          <a:xfrm>
            <a:off x="7772400" y="4910328"/>
            <a:ext cx="838200" cy="169277"/>
          </a:xfrm>
          <a:prstGeom prst="rect">
            <a:avLst/>
          </a:prstGeom>
          <a:noFill/>
          <a:ln w="9525">
            <a:noFill/>
            <a:miter lim="800000"/>
            <a:headEnd/>
            <a:tailEnd/>
          </a:ln>
        </p:spPr>
        <p:txBody>
          <a:bodyPr wrap="square" rtlCol="0">
            <a:spAutoFit/>
          </a:bodyPr>
          <a:lstStyle/>
          <a:p>
            <a:r>
              <a:rPr lang="en-US" sz="500" dirty="0" smtClean="0"/>
              <a:t>© illinoisfamily.org</a:t>
            </a:r>
            <a:endParaRPr lang="en-US" sz="500" dirty="0">
              <a:solidFill>
                <a:schemeClr val="bg1">
                  <a:lumMod val="65000"/>
                </a:schemeClr>
              </a:solidFill>
            </a:endParaRPr>
          </a:p>
        </p:txBody>
      </p:sp>
    </p:spTree>
  </p:cSld>
  <p:clrMapOvr>
    <a:masterClrMapping/>
  </p:clrMapOvr>
  <p:transition xmlns:p14="http://schemas.microsoft.com/office/powerpoint/2010/main">
    <p:fad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fade">
                                      <p:cBhvr>
                                        <p:cTn id="32" dur="500"/>
                                        <p:tgtEl>
                                          <p:spTgt spid="3">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Effect transition="in" filter="fade">
                                      <p:cBhvr>
                                        <p:cTn id="37" dur="500"/>
                                        <p:tgtEl>
                                          <p:spTgt spid="3">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3">
                                            <p:txEl>
                                              <p:pRg st="8" end="8"/>
                                            </p:txEl>
                                          </p:spTgt>
                                        </p:tgtEl>
                                        <p:attrNameLst>
                                          <p:attrName>style.visibility</p:attrName>
                                        </p:attrNameLst>
                                      </p:cBhvr>
                                      <p:to>
                                        <p:strVal val="visible"/>
                                      </p:to>
                                    </p:set>
                                    <p:animEffect transition="in" filter="fade">
                                      <p:cBhvr>
                                        <p:cTn id="42"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You Can Make the Change</a:t>
            </a:r>
            <a:endParaRPr lang="en-US" dirty="0"/>
          </a:p>
        </p:txBody>
      </p:sp>
      <p:sp>
        <p:nvSpPr>
          <p:cNvPr id="3" name="Content Placeholder 2"/>
          <p:cNvSpPr>
            <a:spLocks noGrp="1"/>
          </p:cNvSpPr>
          <p:nvPr>
            <p:ph idx="1"/>
          </p:nvPr>
        </p:nvSpPr>
        <p:spPr/>
        <p:txBody>
          <a:bodyPr/>
          <a:lstStyle/>
          <a:p>
            <a:pPr marL="0" indent="0">
              <a:buNone/>
            </a:pPr>
            <a:r>
              <a:rPr lang="en-US" dirty="0" smtClean="0"/>
              <a:t>If you feel that your home doesn’t quite meet the definition of </a:t>
            </a:r>
            <a:r>
              <a:rPr lang="en-US" i="1" dirty="0" smtClean="0"/>
              <a:t>domestic Church</a:t>
            </a:r>
            <a:r>
              <a:rPr lang="en-US" dirty="0" smtClean="0"/>
              <a:t>  .  .  .</a:t>
            </a:r>
          </a:p>
          <a:p>
            <a:pPr lvl="0"/>
            <a:r>
              <a:rPr lang="en-US" dirty="0" smtClean="0"/>
              <a:t>You can make the change.</a:t>
            </a:r>
            <a:endParaRPr lang="en-US" dirty="0"/>
          </a:p>
        </p:txBody>
      </p:sp>
      <p:pic>
        <p:nvPicPr>
          <p:cNvPr id="4" name="Picture 3" descr="Slide20-teen-Bible-reading-bcnn4youthcom.jpg"/>
          <p:cNvPicPr>
            <a:picLocks noChangeAspect="1"/>
          </p:cNvPicPr>
          <p:nvPr/>
        </p:nvPicPr>
        <p:blipFill>
          <a:blip r:embed="rId3" cstate="print"/>
          <a:stretch>
            <a:fillRect/>
          </a:stretch>
        </p:blipFill>
        <p:spPr>
          <a:xfrm>
            <a:off x="1905000" y="3200400"/>
            <a:ext cx="4872653" cy="3581400"/>
          </a:xfrm>
          <a:prstGeom prst="rect">
            <a:avLst/>
          </a:prstGeom>
        </p:spPr>
      </p:pic>
      <p:sp>
        <p:nvSpPr>
          <p:cNvPr id="5" name="TextBox 4"/>
          <p:cNvSpPr txBox="1"/>
          <p:nvPr/>
        </p:nvSpPr>
        <p:spPr bwMode="auto">
          <a:xfrm rot="5006395">
            <a:off x="6011046" y="5753784"/>
            <a:ext cx="838200" cy="169277"/>
          </a:xfrm>
          <a:prstGeom prst="rect">
            <a:avLst/>
          </a:prstGeom>
          <a:noFill/>
          <a:ln w="9525">
            <a:noFill/>
            <a:miter lim="800000"/>
            <a:headEnd/>
            <a:tailEnd/>
          </a:ln>
        </p:spPr>
        <p:txBody>
          <a:bodyPr wrap="square" rtlCol="0">
            <a:spAutoFit/>
          </a:bodyPr>
          <a:lstStyle/>
          <a:p>
            <a:r>
              <a:rPr lang="en-US" sz="500" dirty="0" smtClean="0"/>
              <a:t>© bcnn4youth.com</a:t>
            </a:r>
            <a:endParaRPr lang="en-US" sz="500" dirty="0">
              <a:solidFill>
                <a:schemeClr val="bg1">
                  <a:lumMod val="65000"/>
                </a:schemeClr>
              </a:solidFill>
            </a:endParaRPr>
          </a:p>
        </p:txBody>
      </p:sp>
    </p:spTree>
  </p:cSld>
  <p:clrMapOvr>
    <a:masterClrMapping/>
  </p:clrMapOvr>
  <p:transition xmlns:p14="http://schemas.microsoft.com/office/powerpoint/2010/main">
    <p:fad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Things to Suggest at Home</a:t>
            </a:r>
            <a:endParaRPr lang="en-US" dirty="0"/>
          </a:p>
        </p:txBody>
      </p:sp>
      <p:sp>
        <p:nvSpPr>
          <p:cNvPr id="3" name="Content Placeholder 2"/>
          <p:cNvSpPr>
            <a:spLocks noGrp="1"/>
          </p:cNvSpPr>
          <p:nvPr>
            <p:ph idx="1"/>
          </p:nvPr>
        </p:nvSpPr>
        <p:spPr>
          <a:xfrm>
            <a:off x="1371600" y="1752600"/>
            <a:ext cx="4800600" cy="4373563"/>
          </a:xfrm>
        </p:spPr>
        <p:txBody>
          <a:bodyPr/>
          <a:lstStyle/>
          <a:p>
            <a:pPr lvl="0"/>
            <a:r>
              <a:rPr lang="en-US" dirty="0" smtClean="0"/>
              <a:t>Talk to your parents about the need for family prayer (start with a grace at meals).</a:t>
            </a:r>
          </a:p>
          <a:p>
            <a:pPr lvl="0"/>
            <a:r>
              <a:rPr lang="en-US" dirty="0" smtClean="0"/>
              <a:t>Find any Christian books around the house and read them.</a:t>
            </a:r>
          </a:p>
          <a:p>
            <a:pPr lvl="0"/>
            <a:r>
              <a:rPr lang="en-US" dirty="0" smtClean="0"/>
              <a:t>Ask to celebrate the liturgical seasons (Advent, Christmas, Easter, Pentecost).</a:t>
            </a:r>
          </a:p>
        </p:txBody>
      </p:sp>
      <p:pic>
        <p:nvPicPr>
          <p:cNvPr id="4" name="Picture 3" descr="familybible.jpg"/>
          <p:cNvPicPr>
            <a:picLocks noChangeAspect="1"/>
          </p:cNvPicPr>
          <p:nvPr/>
        </p:nvPicPr>
        <p:blipFill>
          <a:blip r:embed="rId3" cstate="print"/>
          <a:stretch>
            <a:fillRect/>
          </a:stretch>
        </p:blipFill>
        <p:spPr>
          <a:xfrm>
            <a:off x="6324600" y="1295400"/>
            <a:ext cx="2521857" cy="3429000"/>
          </a:xfrm>
          <a:prstGeom prst="rect">
            <a:avLst/>
          </a:prstGeom>
        </p:spPr>
      </p:pic>
      <p:sp>
        <p:nvSpPr>
          <p:cNvPr id="5" name="TextBox 4"/>
          <p:cNvSpPr txBox="1"/>
          <p:nvPr/>
        </p:nvSpPr>
        <p:spPr bwMode="auto">
          <a:xfrm>
            <a:off x="7772400" y="4419600"/>
            <a:ext cx="838200" cy="169277"/>
          </a:xfrm>
          <a:prstGeom prst="rect">
            <a:avLst/>
          </a:prstGeom>
          <a:noFill/>
          <a:ln w="9525">
            <a:noFill/>
            <a:miter lim="800000"/>
            <a:headEnd/>
            <a:tailEnd/>
          </a:ln>
        </p:spPr>
        <p:txBody>
          <a:bodyPr wrap="square" rtlCol="0">
            <a:spAutoFit/>
          </a:bodyPr>
          <a:lstStyle/>
          <a:p>
            <a:r>
              <a:rPr lang="en-US" sz="500" dirty="0" smtClean="0"/>
              <a:t>© Saint Mary’s Press</a:t>
            </a:r>
            <a:endParaRPr lang="en-US" sz="500" dirty="0">
              <a:solidFill>
                <a:schemeClr val="bg1">
                  <a:lumMod val="65000"/>
                </a:schemeClr>
              </a:solidFill>
            </a:endParaRPr>
          </a:p>
        </p:txBody>
      </p:sp>
      <p:pic>
        <p:nvPicPr>
          <p:cNvPr id="6" name="Picture 5" descr="510-2636_content-loyalpress.com"/>
          <p:cNvPicPr>
            <a:picLocks noChangeAspect="1"/>
          </p:cNvPicPr>
          <p:nvPr/>
        </p:nvPicPr>
        <p:blipFill>
          <a:blip r:embed="rId4" cstate="print"/>
          <a:stretch>
            <a:fillRect/>
          </a:stretch>
        </p:blipFill>
        <p:spPr>
          <a:xfrm>
            <a:off x="5486400" y="5105400"/>
            <a:ext cx="1524000" cy="1524000"/>
          </a:xfrm>
          <a:prstGeom prst="rect">
            <a:avLst/>
          </a:prstGeom>
          <a:ln>
            <a:noFill/>
          </a:ln>
          <a:effectLst>
            <a:outerShdw blurRad="292100" dist="139700" dir="2700000" algn="tl" rotWithShape="0">
              <a:srgbClr val="333333">
                <a:alpha val="65000"/>
              </a:srgbClr>
            </a:outerShdw>
          </a:effectLst>
        </p:spPr>
      </p:pic>
      <p:sp>
        <p:nvSpPr>
          <p:cNvPr id="7" name="TextBox 6"/>
          <p:cNvSpPr txBox="1"/>
          <p:nvPr/>
        </p:nvSpPr>
        <p:spPr bwMode="auto">
          <a:xfrm rot="16200000">
            <a:off x="6629402" y="5897061"/>
            <a:ext cx="838200" cy="169277"/>
          </a:xfrm>
          <a:prstGeom prst="rect">
            <a:avLst/>
          </a:prstGeom>
          <a:noFill/>
          <a:ln w="9525">
            <a:noFill/>
            <a:miter lim="800000"/>
            <a:headEnd/>
            <a:tailEnd/>
          </a:ln>
        </p:spPr>
        <p:txBody>
          <a:bodyPr wrap="square" rtlCol="0">
            <a:spAutoFit/>
          </a:bodyPr>
          <a:lstStyle/>
          <a:p>
            <a:r>
              <a:rPr lang="en-US" sz="500" dirty="0" smtClean="0"/>
              <a:t>© loyolapress.com</a:t>
            </a:r>
            <a:endParaRPr lang="en-US" sz="500" dirty="0">
              <a:solidFill>
                <a:schemeClr val="bg1">
                  <a:lumMod val="65000"/>
                </a:schemeClr>
              </a:solidFill>
            </a:endParaRPr>
          </a:p>
        </p:txBody>
      </p:sp>
    </p:spTree>
  </p:cSld>
  <p:clrMapOvr>
    <a:masterClrMapping/>
  </p:clrMapOvr>
  <p:transition xmlns:p14="http://schemas.microsoft.com/office/powerpoint/2010/main">
    <p:fad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One Step</a:t>
            </a:r>
            <a:endParaRPr lang="en-US" dirty="0"/>
          </a:p>
        </p:txBody>
      </p:sp>
      <p:sp>
        <p:nvSpPr>
          <p:cNvPr id="3" name="Content Placeholder 2"/>
          <p:cNvSpPr>
            <a:spLocks noGrp="1"/>
          </p:cNvSpPr>
          <p:nvPr>
            <p:ph idx="1"/>
          </p:nvPr>
        </p:nvSpPr>
        <p:spPr>
          <a:xfrm>
            <a:off x="1371600" y="1752600"/>
            <a:ext cx="6858000" cy="4373563"/>
          </a:xfrm>
        </p:spPr>
        <p:txBody>
          <a:bodyPr/>
          <a:lstStyle/>
          <a:p>
            <a:pPr lvl="0"/>
            <a:r>
              <a:rPr lang="en-US" dirty="0" smtClean="0"/>
              <a:t>It takes just one step to build a domestic Church.</a:t>
            </a:r>
          </a:p>
          <a:p>
            <a:pPr lvl="0"/>
            <a:r>
              <a:rPr lang="en-US" dirty="0" smtClean="0"/>
              <a:t>When the time comes to build your own family, remember this: If you invite Jesus into your family, you will be domestic Church.</a:t>
            </a:r>
          </a:p>
        </p:txBody>
      </p:sp>
      <p:pic>
        <p:nvPicPr>
          <p:cNvPr id="4" name="Picture 3" descr="Slide22-church-wedding-services-la-habra-heights-large-hillcrest-churchorg.jpg"/>
          <p:cNvPicPr>
            <a:picLocks noChangeAspect="1"/>
          </p:cNvPicPr>
          <p:nvPr/>
        </p:nvPicPr>
        <p:blipFill>
          <a:blip r:embed="rId3" cstate="print"/>
          <a:stretch>
            <a:fillRect/>
          </a:stretch>
        </p:blipFill>
        <p:spPr>
          <a:xfrm>
            <a:off x="2835872" y="3962400"/>
            <a:ext cx="3183928" cy="2819400"/>
          </a:xfrm>
          <a:prstGeom prst="rect">
            <a:avLst/>
          </a:prstGeom>
        </p:spPr>
      </p:pic>
      <p:sp>
        <p:nvSpPr>
          <p:cNvPr id="5" name="TextBox 4"/>
          <p:cNvSpPr txBox="1"/>
          <p:nvPr/>
        </p:nvSpPr>
        <p:spPr bwMode="auto">
          <a:xfrm rot="16200000">
            <a:off x="5647241" y="5668461"/>
            <a:ext cx="838200" cy="169277"/>
          </a:xfrm>
          <a:prstGeom prst="rect">
            <a:avLst/>
          </a:prstGeom>
          <a:noFill/>
          <a:ln w="9525">
            <a:noFill/>
            <a:miter lim="800000"/>
            <a:headEnd/>
            <a:tailEnd/>
          </a:ln>
        </p:spPr>
        <p:txBody>
          <a:bodyPr wrap="square" rtlCol="0">
            <a:spAutoFit/>
          </a:bodyPr>
          <a:lstStyle/>
          <a:p>
            <a:r>
              <a:rPr lang="en-US" sz="500" dirty="0" smtClean="0"/>
              <a:t>© hillcrest-church.org</a:t>
            </a:r>
            <a:endParaRPr lang="en-US" sz="500" dirty="0">
              <a:solidFill>
                <a:schemeClr val="bg1">
                  <a:lumMod val="65000"/>
                </a:schemeClr>
              </a:solidFill>
            </a:endParaRPr>
          </a:p>
        </p:txBody>
      </p:sp>
    </p:spTree>
  </p:cSld>
  <p:clrMapOvr>
    <a:masterClrMapping/>
  </p:clrMapOvr>
  <p:transition xmlns:p14="http://schemas.microsoft.com/office/powerpoint/2010/main">
    <p:fad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r>
              <a:rPr lang="en-US" dirty="0" smtClean="0"/>
              <a:t>What Is the Domestic Church?</a:t>
            </a:r>
            <a:endParaRPr lang="en-US" dirty="0"/>
          </a:p>
        </p:txBody>
      </p:sp>
      <p:sp>
        <p:nvSpPr>
          <p:cNvPr id="6" name="Content Placeholder 5"/>
          <p:cNvSpPr>
            <a:spLocks noGrp="1"/>
          </p:cNvSpPr>
          <p:nvPr>
            <p:ph idx="1"/>
          </p:nvPr>
        </p:nvSpPr>
        <p:spPr/>
        <p:txBody>
          <a:bodyPr/>
          <a:lstStyle/>
          <a:p>
            <a:pPr lvl="0"/>
            <a:r>
              <a:rPr lang="en-US" dirty="0" smtClean="0"/>
              <a:t>“The Christian home is the place where children receive the first proclamation of the faith. For this reason, the family home is rightly called ‘the domestic Church,’ a community of grace and prayer, a school of human virtues and of Christian charity.”</a:t>
            </a:r>
          </a:p>
        </p:txBody>
      </p:sp>
      <p:pic>
        <p:nvPicPr>
          <p:cNvPr id="8" name="Picture 7" descr="Slide9-shutterstock_wavebreakmedia ltd.jpg"/>
          <p:cNvPicPr>
            <a:picLocks noChangeAspect="1"/>
          </p:cNvPicPr>
          <p:nvPr/>
        </p:nvPicPr>
        <p:blipFill>
          <a:blip r:embed="rId3" cstate="print"/>
          <a:srcRect t="27850"/>
          <a:stretch>
            <a:fillRect/>
          </a:stretch>
        </p:blipFill>
        <p:spPr>
          <a:xfrm>
            <a:off x="2133600" y="4191000"/>
            <a:ext cx="4800600" cy="2438400"/>
          </a:xfrm>
          <a:prstGeom prst="rect">
            <a:avLst/>
          </a:prstGeom>
        </p:spPr>
      </p:pic>
      <p:sp>
        <p:nvSpPr>
          <p:cNvPr id="9" name="TextBox 8"/>
          <p:cNvSpPr txBox="1"/>
          <p:nvPr/>
        </p:nvSpPr>
        <p:spPr bwMode="auto">
          <a:xfrm rot="16200000">
            <a:off x="6371141" y="5706561"/>
            <a:ext cx="1219200" cy="169277"/>
          </a:xfrm>
          <a:prstGeom prst="rect">
            <a:avLst/>
          </a:prstGeom>
          <a:noFill/>
          <a:ln w="9525">
            <a:noFill/>
            <a:miter lim="800000"/>
            <a:headEnd/>
            <a:tailEnd/>
          </a:ln>
        </p:spPr>
        <p:txBody>
          <a:bodyPr wrap="square" rtlCol="0">
            <a:spAutoFit/>
          </a:bodyPr>
          <a:lstStyle/>
          <a:p>
            <a:r>
              <a:rPr lang="en-US" sz="500" dirty="0" smtClean="0"/>
              <a:t>© </a:t>
            </a:r>
            <a:r>
              <a:rPr lang="en-US" sz="500" dirty="0" err="1" smtClean="0"/>
              <a:t>shutterstock</a:t>
            </a:r>
            <a:r>
              <a:rPr lang="en-US" sz="500" dirty="0" smtClean="0"/>
              <a:t>/</a:t>
            </a:r>
            <a:r>
              <a:rPr lang="en-US" sz="500" dirty="0" err="1" smtClean="0"/>
              <a:t>wavebreakmedia</a:t>
            </a:r>
            <a:r>
              <a:rPr lang="en-US" sz="500" dirty="0" smtClean="0"/>
              <a:t> ltd</a:t>
            </a:r>
            <a:endParaRPr lang="en-US" sz="500" dirty="0">
              <a:solidFill>
                <a:schemeClr val="bg1">
                  <a:lumMod val="65000"/>
                </a:schemeClr>
              </a:solidFill>
            </a:endParaRPr>
          </a:p>
        </p:txBody>
      </p:sp>
    </p:spTree>
  </p:cSld>
  <p:clrMapOvr>
    <a:masterClrMapping/>
  </p:clrMapOvr>
  <p:transition xmlns:p14="http://schemas.microsoft.com/office/powerpoint/2010/main">
    <p:fad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lide3-shutterstock_Rob Marmion.jpg"/>
          <p:cNvPicPr>
            <a:picLocks noChangeAspect="1"/>
          </p:cNvPicPr>
          <p:nvPr/>
        </p:nvPicPr>
        <p:blipFill>
          <a:blip r:embed="rId3" cstate="print"/>
          <a:stretch>
            <a:fillRect/>
          </a:stretch>
        </p:blipFill>
        <p:spPr>
          <a:xfrm>
            <a:off x="1828800" y="3124200"/>
            <a:ext cx="5482750" cy="3662477"/>
          </a:xfrm>
          <a:prstGeom prst="rect">
            <a:avLst/>
          </a:prstGeom>
        </p:spPr>
      </p:pic>
      <p:sp>
        <p:nvSpPr>
          <p:cNvPr id="5" name="Title 4"/>
          <p:cNvSpPr>
            <a:spLocks noGrp="1"/>
          </p:cNvSpPr>
          <p:nvPr>
            <p:ph type="title"/>
          </p:nvPr>
        </p:nvSpPr>
        <p:spPr/>
        <p:txBody>
          <a:bodyPr>
            <a:normAutofit/>
          </a:bodyPr>
          <a:lstStyle/>
          <a:p>
            <a:r>
              <a:rPr lang="en-US" dirty="0" smtClean="0"/>
              <a:t>Church Mission</a:t>
            </a:r>
            <a:endParaRPr lang="en-US" dirty="0"/>
          </a:p>
        </p:txBody>
      </p:sp>
      <p:sp>
        <p:nvSpPr>
          <p:cNvPr id="6" name="Content Placeholder 5"/>
          <p:cNvSpPr>
            <a:spLocks noGrp="1"/>
          </p:cNvSpPr>
          <p:nvPr>
            <p:ph idx="1"/>
          </p:nvPr>
        </p:nvSpPr>
        <p:spPr>
          <a:xfrm>
            <a:off x="1371600" y="1752600"/>
            <a:ext cx="7391400" cy="4373563"/>
          </a:xfrm>
        </p:spPr>
        <p:txBody>
          <a:bodyPr/>
          <a:lstStyle/>
          <a:p>
            <a:pPr lvl="0"/>
            <a:r>
              <a:rPr lang="en-US" dirty="0" smtClean="0"/>
              <a:t>The Church’s people share a common mission.</a:t>
            </a:r>
          </a:p>
          <a:p>
            <a:pPr lvl="0"/>
            <a:r>
              <a:rPr lang="en-US" dirty="0" smtClean="0"/>
              <a:t>What is this mission?</a:t>
            </a:r>
          </a:p>
          <a:p>
            <a:pPr lvl="1"/>
            <a:r>
              <a:rPr lang="en-US" dirty="0" smtClean="0"/>
              <a:t>To share the Good News of Jesus Christ</a:t>
            </a:r>
          </a:p>
          <a:p>
            <a:pPr lvl="0"/>
            <a:r>
              <a:rPr lang="en-US" dirty="0" smtClean="0"/>
              <a:t>The family is the place where children learn the Good News.</a:t>
            </a:r>
          </a:p>
          <a:p>
            <a:pPr>
              <a:buNone/>
            </a:pPr>
            <a:endParaRPr lang="en-US" dirty="0"/>
          </a:p>
        </p:txBody>
      </p:sp>
      <p:sp>
        <p:nvSpPr>
          <p:cNvPr id="7" name="TextBox 6"/>
          <p:cNvSpPr txBox="1"/>
          <p:nvPr/>
        </p:nvSpPr>
        <p:spPr bwMode="auto">
          <a:xfrm rot="16200000">
            <a:off x="6866441" y="5439861"/>
            <a:ext cx="990600" cy="169277"/>
          </a:xfrm>
          <a:prstGeom prst="rect">
            <a:avLst/>
          </a:prstGeom>
          <a:noFill/>
          <a:ln w="9525">
            <a:noFill/>
            <a:miter lim="800000"/>
            <a:headEnd/>
            <a:tailEnd/>
          </a:ln>
        </p:spPr>
        <p:txBody>
          <a:bodyPr wrap="square" rtlCol="0">
            <a:spAutoFit/>
          </a:bodyPr>
          <a:lstStyle/>
          <a:p>
            <a:r>
              <a:rPr lang="en-US" sz="500" dirty="0" smtClean="0"/>
              <a:t>© </a:t>
            </a:r>
            <a:r>
              <a:rPr lang="en-US" sz="500" dirty="0" err="1" smtClean="0"/>
              <a:t>shutterstock</a:t>
            </a:r>
            <a:r>
              <a:rPr lang="en-US" sz="500" dirty="0" smtClean="0"/>
              <a:t>/Rob </a:t>
            </a:r>
            <a:r>
              <a:rPr lang="en-US" sz="500" dirty="0" err="1" smtClean="0"/>
              <a:t>Marmion</a:t>
            </a:r>
            <a:endParaRPr lang="en-US" sz="500" dirty="0">
              <a:solidFill>
                <a:schemeClr val="bg1">
                  <a:lumMod val="65000"/>
                </a:schemeClr>
              </a:solidFill>
            </a:endParaRPr>
          </a:p>
        </p:txBody>
      </p:sp>
    </p:spTree>
  </p:cSld>
  <p:clrMapOvr>
    <a:masterClrMapping/>
  </p:clrMapOvr>
  <p:transition xmlns:p14="http://schemas.microsoft.com/office/powerpoint/2010/main">
    <p:fad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fade">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fade">
                                      <p:cBhvr>
                                        <p:cTn id="17" dur="50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fade">
                                      <p:cBhvr>
                                        <p:cTn id="22" dur="500"/>
                                        <p:tgtEl>
                                          <p:spTgt spid="6">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Our Commission</a:t>
            </a:r>
            <a:endParaRPr lang="en-US" dirty="0"/>
          </a:p>
        </p:txBody>
      </p:sp>
      <p:sp>
        <p:nvSpPr>
          <p:cNvPr id="3" name="Content Placeholder 2"/>
          <p:cNvSpPr>
            <a:spLocks noGrp="1"/>
          </p:cNvSpPr>
          <p:nvPr>
            <p:ph idx="1"/>
          </p:nvPr>
        </p:nvSpPr>
        <p:spPr>
          <a:xfrm>
            <a:off x="1371600" y="1752600"/>
            <a:ext cx="7239000" cy="4373563"/>
          </a:xfrm>
        </p:spPr>
        <p:txBody>
          <a:bodyPr>
            <a:normAutofit/>
          </a:bodyPr>
          <a:lstStyle/>
          <a:p>
            <a:pPr lvl="0"/>
            <a:r>
              <a:rPr lang="en-US" dirty="0" smtClean="0"/>
              <a:t>“Go, therefore, and </a:t>
            </a:r>
            <a:br>
              <a:rPr lang="en-US" dirty="0" smtClean="0"/>
            </a:br>
            <a:r>
              <a:rPr lang="en-US" dirty="0" smtClean="0"/>
              <a:t>make disciples of all </a:t>
            </a:r>
            <a:br>
              <a:rPr lang="en-US" dirty="0" smtClean="0"/>
            </a:br>
            <a:r>
              <a:rPr lang="en-US" dirty="0" smtClean="0"/>
              <a:t>nations, baptizing </a:t>
            </a:r>
            <a:br>
              <a:rPr lang="en-US" dirty="0" smtClean="0"/>
            </a:br>
            <a:r>
              <a:rPr lang="en-US" dirty="0" smtClean="0"/>
              <a:t>them in the name </a:t>
            </a:r>
            <a:br>
              <a:rPr lang="en-US" dirty="0" smtClean="0"/>
            </a:br>
            <a:r>
              <a:rPr lang="en-US" dirty="0" smtClean="0"/>
              <a:t>of the Father, and </a:t>
            </a:r>
            <a:br>
              <a:rPr lang="en-US" dirty="0" smtClean="0"/>
            </a:br>
            <a:r>
              <a:rPr lang="en-US" dirty="0" smtClean="0"/>
              <a:t>of the Son, and of </a:t>
            </a:r>
            <a:br>
              <a:rPr lang="en-US" dirty="0" smtClean="0"/>
            </a:br>
            <a:r>
              <a:rPr lang="en-US" dirty="0" smtClean="0"/>
              <a:t>the Holy Spirit, teaching them to observe all that I have commanded you” (Matthew 28:19–20).</a:t>
            </a:r>
          </a:p>
        </p:txBody>
      </p:sp>
      <p:pic>
        <p:nvPicPr>
          <p:cNvPr id="4" name="Picture 3" descr="Slide4-Dilma_Rousseff_neto-wikimedia.png"/>
          <p:cNvPicPr>
            <a:picLocks noChangeAspect="1"/>
          </p:cNvPicPr>
          <p:nvPr/>
        </p:nvPicPr>
        <p:blipFill>
          <a:blip r:embed="rId3" cstate="print"/>
          <a:stretch>
            <a:fillRect/>
          </a:stretch>
        </p:blipFill>
        <p:spPr>
          <a:xfrm>
            <a:off x="4724400" y="1295400"/>
            <a:ext cx="3810000" cy="2543175"/>
          </a:xfrm>
          <a:prstGeom prst="rect">
            <a:avLst/>
          </a:prstGeom>
          <a:ln>
            <a:noFill/>
          </a:ln>
          <a:effectLst>
            <a:outerShdw blurRad="292100" dist="139700" dir="2700000" algn="tl" rotWithShape="0">
              <a:srgbClr val="333333">
                <a:alpha val="65000"/>
              </a:srgbClr>
            </a:outerShdw>
          </a:effectLst>
        </p:spPr>
      </p:pic>
      <p:sp>
        <p:nvSpPr>
          <p:cNvPr id="5" name="TextBox 4"/>
          <p:cNvSpPr txBox="1"/>
          <p:nvPr/>
        </p:nvSpPr>
        <p:spPr bwMode="auto">
          <a:xfrm rot="16200000">
            <a:off x="7323640" y="2429960"/>
            <a:ext cx="2590800" cy="169277"/>
          </a:xfrm>
          <a:prstGeom prst="rect">
            <a:avLst/>
          </a:prstGeom>
          <a:noFill/>
          <a:ln w="9525">
            <a:noFill/>
            <a:miter lim="800000"/>
            <a:headEnd/>
            <a:tailEnd/>
          </a:ln>
        </p:spPr>
        <p:txBody>
          <a:bodyPr wrap="square" rtlCol="0">
            <a:spAutoFit/>
          </a:bodyPr>
          <a:lstStyle/>
          <a:p>
            <a:r>
              <a:rPr lang="en-US" sz="500" dirty="0" smtClean="0"/>
              <a:t>Image in public domain</a:t>
            </a:r>
            <a:endParaRPr lang="en-US" sz="500" dirty="0">
              <a:solidFill>
                <a:schemeClr val="bg1">
                  <a:lumMod val="65000"/>
                </a:schemeClr>
              </a:solidFill>
            </a:endParaRPr>
          </a:p>
        </p:txBody>
      </p:sp>
    </p:spTree>
  </p:cSld>
  <p:clrMapOvr>
    <a:masterClrMapping/>
  </p:clrMapOvr>
  <p:transition xmlns:p14="http://schemas.microsoft.com/office/powerpoint/2010/main">
    <p:fad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First Ideas</a:t>
            </a:r>
            <a:endParaRPr lang="en-US" dirty="0"/>
          </a:p>
        </p:txBody>
      </p:sp>
      <p:sp>
        <p:nvSpPr>
          <p:cNvPr id="3" name="Content Placeholder 2"/>
          <p:cNvSpPr>
            <a:spLocks noGrp="1"/>
          </p:cNvSpPr>
          <p:nvPr>
            <p:ph idx="1"/>
          </p:nvPr>
        </p:nvSpPr>
        <p:spPr>
          <a:xfrm>
            <a:off x="1371600" y="1752600"/>
            <a:ext cx="7239000" cy="4373563"/>
          </a:xfrm>
        </p:spPr>
        <p:txBody>
          <a:bodyPr/>
          <a:lstStyle/>
          <a:p>
            <a:pPr lvl="0"/>
            <a:r>
              <a:rPr lang="en-US" smtClean="0"/>
              <a:t>Pope </a:t>
            </a:r>
            <a:r>
              <a:rPr lang="en-US" smtClean="0"/>
              <a:t>Saint John </a:t>
            </a:r>
            <a:r>
              <a:rPr lang="en-US" dirty="0" smtClean="0"/>
              <a:t>Paul II repeatedly referred to the Catholic family as “the domestic Church,” for it is within family that we form our first ideas about life and love, and about God and his Church.</a:t>
            </a:r>
          </a:p>
        </p:txBody>
      </p:sp>
      <p:pic>
        <p:nvPicPr>
          <p:cNvPr id="4" name="Picture 3" descr="Slide5-pope-thepapalvisit.org.uk.htm"/>
          <p:cNvPicPr>
            <a:picLocks noChangeAspect="1"/>
          </p:cNvPicPr>
          <p:nvPr/>
        </p:nvPicPr>
        <p:blipFill>
          <a:blip r:embed="rId3" cstate="print"/>
          <a:stretch>
            <a:fillRect/>
          </a:stretch>
        </p:blipFill>
        <p:spPr>
          <a:xfrm>
            <a:off x="2362200" y="3429000"/>
            <a:ext cx="4181856" cy="3136392"/>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5" name="TextBox 4"/>
          <p:cNvSpPr txBox="1"/>
          <p:nvPr/>
        </p:nvSpPr>
        <p:spPr bwMode="auto">
          <a:xfrm rot="16200000">
            <a:off x="6218739" y="4982661"/>
            <a:ext cx="838200" cy="169277"/>
          </a:xfrm>
          <a:prstGeom prst="rect">
            <a:avLst/>
          </a:prstGeom>
          <a:noFill/>
          <a:ln w="9525">
            <a:noFill/>
            <a:miter lim="800000"/>
            <a:headEnd/>
            <a:tailEnd/>
          </a:ln>
        </p:spPr>
        <p:txBody>
          <a:bodyPr wrap="square" rtlCol="0">
            <a:spAutoFit/>
          </a:bodyPr>
          <a:lstStyle/>
          <a:p>
            <a:r>
              <a:rPr lang="en-US" sz="500" dirty="0" smtClean="0"/>
              <a:t>© thepapalvisit.org.uk</a:t>
            </a:r>
            <a:endParaRPr lang="en-US" sz="500" dirty="0">
              <a:solidFill>
                <a:schemeClr val="bg1">
                  <a:lumMod val="65000"/>
                </a:schemeClr>
              </a:solidFill>
            </a:endParaRPr>
          </a:p>
        </p:txBody>
      </p:sp>
    </p:spTree>
  </p:cSld>
  <p:clrMapOvr>
    <a:masterClrMapping/>
  </p:clrMapOvr>
  <p:transition xmlns:p14="http://schemas.microsoft.com/office/powerpoint/2010/main">
    <p:fad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Early Church</a:t>
            </a:r>
            <a:endParaRPr lang="en-US" dirty="0"/>
          </a:p>
        </p:txBody>
      </p:sp>
      <p:sp>
        <p:nvSpPr>
          <p:cNvPr id="3" name="Content Placeholder 2"/>
          <p:cNvSpPr>
            <a:spLocks noGrp="1"/>
          </p:cNvSpPr>
          <p:nvPr>
            <p:ph idx="1"/>
          </p:nvPr>
        </p:nvSpPr>
        <p:spPr/>
        <p:txBody>
          <a:bodyPr/>
          <a:lstStyle/>
          <a:p>
            <a:pPr lvl="0"/>
            <a:r>
              <a:rPr lang="en-US" dirty="0" smtClean="0"/>
              <a:t>The early Church began in house churches, where families were the heart of the communities.</a:t>
            </a:r>
          </a:p>
          <a:p>
            <a:pPr lvl="0"/>
            <a:r>
              <a:rPr lang="en-US" dirty="0" smtClean="0"/>
              <a:t>The Church was </a:t>
            </a:r>
            <a:br>
              <a:rPr lang="en-US" dirty="0" smtClean="0"/>
            </a:br>
            <a:r>
              <a:rPr lang="en-US" dirty="0" smtClean="0"/>
              <a:t>formed from </a:t>
            </a:r>
            <a:br>
              <a:rPr lang="en-US" dirty="0" smtClean="0"/>
            </a:br>
            <a:r>
              <a:rPr lang="en-US" dirty="0" smtClean="0"/>
              <a:t>believers and their </a:t>
            </a:r>
            <a:br>
              <a:rPr lang="en-US" dirty="0" smtClean="0"/>
            </a:br>
            <a:r>
              <a:rPr lang="en-US" dirty="0" smtClean="0"/>
              <a:t>whole household. </a:t>
            </a:r>
            <a:br>
              <a:rPr lang="en-US" dirty="0" smtClean="0"/>
            </a:br>
            <a:r>
              <a:rPr lang="en-US" dirty="0" smtClean="0"/>
              <a:t>New believers </a:t>
            </a:r>
            <a:br>
              <a:rPr lang="en-US" dirty="0" smtClean="0"/>
            </a:br>
            <a:r>
              <a:rPr lang="en-US" dirty="0" smtClean="0"/>
              <a:t>wanted their entire </a:t>
            </a:r>
            <a:br>
              <a:rPr lang="en-US" dirty="0" smtClean="0"/>
            </a:br>
            <a:r>
              <a:rPr lang="en-US" dirty="0" smtClean="0"/>
              <a:t>family to be saved.</a:t>
            </a:r>
          </a:p>
        </p:txBody>
      </p:sp>
      <p:pic>
        <p:nvPicPr>
          <p:cNvPr id="4" name="Picture 3" descr="Slide6-earlychurch-baptiststandard.com"/>
          <p:cNvPicPr>
            <a:picLocks noChangeAspect="1"/>
          </p:cNvPicPr>
          <p:nvPr/>
        </p:nvPicPr>
        <p:blipFill>
          <a:blip r:embed="rId3" cstate="print"/>
          <a:srcRect l="5829" t="5405" r="6737" b="8108"/>
          <a:stretch>
            <a:fillRect/>
          </a:stretch>
        </p:blipFill>
        <p:spPr>
          <a:xfrm>
            <a:off x="4800600" y="2526436"/>
            <a:ext cx="3429000" cy="3340963"/>
          </a:xfrm>
          <a:prstGeom prst="rect">
            <a:avLst/>
          </a:prstGeom>
          <a:ln>
            <a:noFill/>
          </a:ln>
          <a:effectLst>
            <a:softEdge rad="112500"/>
          </a:effectLst>
        </p:spPr>
      </p:pic>
      <p:sp>
        <p:nvSpPr>
          <p:cNvPr id="5" name="TextBox 4"/>
          <p:cNvSpPr txBox="1"/>
          <p:nvPr/>
        </p:nvSpPr>
        <p:spPr bwMode="auto">
          <a:xfrm>
            <a:off x="7239000" y="5742432"/>
            <a:ext cx="838200" cy="169277"/>
          </a:xfrm>
          <a:prstGeom prst="rect">
            <a:avLst/>
          </a:prstGeom>
          <a:noFill/>
          <a:ln w="9525">
            <a:noFill/>
            <a:miter lim="800000"/>
            <a:headEnd/>
            <a:tailEnd/>
          </a:ln>
        </p:spPr>
        <p:txBody>
          <a:bodyPr wrap="square" rtlCol="0">
            <a:spAutoFit/>
          </a:bodyPr>
          <a:lstStyle/>
          <a:p>
            <a:r>
              <a:rPr lang="en-US" sz="500" dirty="0" smtClean="0"/>
              <a:t>© omarcharter.com</a:t>
            </a:r>
            <a:endParaRPr lang="en-US" sz="500" dirty="0">
              <a:solidFill>
                <a:schemeClr val="bg1">
                  <a:lumMod val="65000"/>
                </a:schemeClr>
              </a:solidFill>
            </a:endParaRPr>
          </a:p>
        </p:txBody>
      </p:sp>
    </p:spTree>
  </p:cSld>
  <p:clrMapOvr>
    <a:masterClrMapping/>
  </p:clrMapOvr>
  <p:transition xmlns:p14="http://schemas.microsoft.com/office/powerpoint/2010/main">
    <p:fad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Family Church</a:t>
            </a:r>
            <a:endParaRPr lang="en-US" dirty="0"/>
          </a:p>
        </p:txBody>
      </p:sp>
      <p:sp>
        <p:nvSpPr>
          <p:cNvPr id="3" name="Content Placeholder 2"/>
          <p:cNvSpPr>
            <a:spLocks noGrp="1"/>
          </p:cNvSpPr>
          <p:nvPr>
            <p:ph idx="1"/>
          </p:nvPr>
        </p:nvSpPr>
        <p:spPr/>
        <p:txBody>
          <a:bodyPr/>
          <a:lstStyle/>
          <a:p>
            <a:pPr lvl="0"/>
            <a:r>
              <a:rPr lang="en-US" dirty="0" smtClean="0"/>
              <a:t>The family is the most intimate experience of Church, the place where love, forgiveness, and trust should first be encountered.</a:t>
            </a:r>
          </a:p>
          <a:p>
            <a:pPr lvl="0"/>
            <a:r>
              <a:rPr lang="en-US" dirty="0" smtClean="0"/>
              <a:t>This is the family Church, whose members are called to embody Christ in everyday life.</a:t>
            </a:r>
          </a:p>
        </p:txBody>
      </p:sp>
      <p:pic>
        <p:nvPicPr>
          <p:cNvPr id="4" name="Picture 3" descr="Slide7-prayer-elev8.com"/>
          <p:cNvPicPr>
            <a:picLocks noChangeAspect="1"/>
          </p:cNvPicPr>
          <p:nvPr/>
        </p:nvPicPr>
        <p:blipFill>
          <a:blip r:embed="rId3" cstate="print"/>
          <a:stretch>
            <a:fillRect/>
          </a:stretch>
        </p:blipFill>
        <p:spPr>
          <a:xfrm>
            <a:off x="2466474" y="4114800"/>
            <a:ext cx="4010526" cy="2667000"/>
          </a:xfrm>
          <a:prstGeom prst="ellipse">
            <a:avLst/>
          </a:prstGeom>
          <a:ln>
            <a:noFill/>
          </a:ln>
          <a:effectLst>
            <a:softEdge rad="112500"/>
          </a:effectLst>
        </p:spPr>
      </p:pic>
      <p:sp>
        <p:nvSpPr>
          <p:cNvPr id="5" name="TextBox 4"/>
          <p:cNvSpPr txBox="1"/>
          <p:nvPr/>
        </p:nvSpPr>
        <p:spPr bwMode="auto">
          <a:xfrm rot="18548775">
            <a:off x="5723870" y="6010563"/>
            <a:ext cx="685800" cy="152400"/>
          </a:xfrm>
          <a:prstGeom prst="rect">
            <a:avLst/>
          </a:prstGeom>
          <a:noFill/>
          <a:ln w="9525">
            <a:noFill/>
            <a:miter lim="800000"/>
            <a:headEnd/>
            <a:tailEnd/>
          </a:ln>
        </p:spPr>
        <p:txBody>
          <a:bodyPr wrap="square" rtlCol="0">
            <a:prstTxWarp prst="textArchDown">
              <a:avLst/>
            </a:prstTxWarp>
            <a:spAutoFit/>
          </a:bodyPr>
          <a:lstStyle/>
          <a:p>
            <a:pPr algn="ctr"/>
            <a:r>
              <a:rPr lang="en-US" sz="500" dirty="0" smtClean="0"/>
              <a:t>© elev8.com</a:t>
            </a:r>
            <a:endParaRPr lang="en-US" sz="500" dirty="0">
              <a:solidFill>
                <a:schemeClr val="bg1">
                  <a:lumMod val="65000"/>
                </a:schemeClr>
              </a:solidFill>
            </a:endParaRPr>
          </a:p>
        </p:txBody>
      </p:sp>
    </p:spTree>
  </p:cSld>
  <p:clrMapOvr>
    <a:masterClrMapping/>
  </p:clrMapOvr>
  <p:transition xmlns:p14="http://schemas.microsoft.com/office/powerpoint/2010/main">
    <p:fad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Dignity of Marriage</a:t>
            </a:r>
            <a:endParaRPr lang="en-US" dirty="0"/>
          </a:p>
        </p:txBody>
      </p:sp>
      <p:sp>
        <p:nvSpPr>
          <p:cNvPr id="3" name="Content Placeholder 2"/>
          <p:cNvSpPr>
            <a:spLocks noGrp="1"/>
          </p:cNvSpPr>
          <p:nvPr>
            <p:ph idx="1"/>
          </p:nvPr>
        </p:nvSpPr>
        <p:spPr>
          <a:xfrm>
            <a:off x="1371600" y="1752601"/>
            <a:ext cx="7010400" cy="2743200"/>
          </a:xfrm>
        </p:spPr>
        <p:txBody>
          <a:bodyPr>
            <a:normAutofit/>
          </a:bodyPr>
          <a:lstStyle/>
          <a:p>
            <a:pPr lvl="0"/>
            <a:r>
              <a:rPr lang="en-US" dirty="0" smtClean="0"/>
              <a:t>Vatican II recognized the dignity of Marriage by declaring that families are genuinely “Church.”</a:t>
            </a:r>
          </a:p>
          <a:p>
            <a:pPr lvl="0"/>
            <a:r>
              <a:rPr lang="en-US" dirty="0" smtClean="0"/>
              <a:t>The Council restored the ancient concept of domestic Church as it declared:</a:t>
            </a:r>
          </a:p>
          <a:p>
            <a:pPr indent="3175">
              <a:buNone/>
            </a:pPr>
            <a:r>
              <a:rPr lang="en-US" dirty="0" smtClean="0">
                <a:solidFill>
                  <a:schemeClr val="accent6">
                    <a:lumMod val="50000"/>
                  </a:schemeClr>
                </a:solidFill>
              </a:rPr>
              <a:t>“The parents are to be the first preachers of the faith for their children, by word and example.”</a:t>
            </a:r>
            <a:endParaRPr lang="en-US" dirty="0"/>
          </a:p>
        </p:txBody>
      </p:sp>
      <p:pic>
        <p:nvPicPr>
          <p:cNvPr id="4" name="Picture 3" descr="Slide8-shutterstock_BlueOrange Studio.jpg"/>
          <p:cNvPicPr>
            <a:picLocks noChangeAspect="1"/>
          </p:cNvPicPr>
          <p:nvPr/>
        </p:nvPicPr>
        <p:blipFill>
          <a:blip r:embed="rId3" cstate="print"/>
          <a:srcRect t="8750" b="14408"/>
          <a:stretch>
            <a:fillRect/>
          </a:stretch>
        </p:blipFill>
        <p:spPr>
          <a:xfrm>
            <a:off x="2590800" y="4356538"/>
            <a:ext cx="4191000" cy="2312277"/>
          </a:xfrm>
          <a:prstGeom prst="rect">
            <a:avLst/>
          </a:prstGeom>
          <a:ln>
            <a:noFill/>
          </a:ln>
          <a:effectLst>
            <a:outerShdw blurRad="292100" dist="139700" dir="2700000" algn="tl" rotWithShape="0">
              <a:srgbClr val="333333">
                <a:alpha val="65000"/>
              </a:srgbClr>
            </a:outerShdw>
          </a:effectLst>
        </p:spPr>
      </p:pic>
      <p:sp>
        <p:nvSpPr>
          <p:cNvPr id="5" name="TextBox 4"/>
          <p:cNvSpPr txBox="1"/>
          <p:nvPr/>
        </p:nvSpPr>
        <p:spPr bwMode="auto">
          <a:xfrm rot="16200000">
            <a:off x="6256841" y="5973261"/>
            <a:ext cx="1143000" cy="169277"/>
          </a:xfrm>
          <a:prstGeom prst="rect">
            <a:avLst/>
          </a:prstGeom>
          <a:noFill/>
          <a:ln w="9525">
            <a:noFill/>
            <a:miter lim="800000"/>
            <a:headEnd/>
            <a:tailEnd/>
          </a:ln>
        </p:spPr>
        <p:txBody>
          <a:bodyPr wrap="square" rtlCol="0">
            <a:spAutoFit/>
          </a:bodyPr>
          <a:lstStyle/>
          <a:p>
            <a:r>
              <a:rPr lang="en-US" sz="500" dirty="0" smtClean="0"/>
              <a:t>© </a:t>
            </a:r>
            <a:r>
              <a:rPr lang="en-US" sz="500" dirty="0" err="1" smtClean="0"/>
              <a:t>shutterstock</a:t>
            </a:r>
            <a:r>
              <a:rPr lang="en-US" sz="500" dirty="0" smtClean="0"/>
              <a:t>/</a:t>
            </a:r>
            <a:r>
              <a:rPr lang="en-US" sz="500" dirty="0" err="1" smtClean="0"/>
              <a:t>BlueOrange</a:t>
            </a:r>
            <a:r>
              <a:rPr lang="en-US" sz="500" dirty="0" smtClean="0"/>
              <a:t> Studio</a:t>
            </a:r>
            <a:endParaRPr lang="en-US" sz="500" dirty="0">
              <a:solidFill>
                <a:schemeClr val="bg1">
                  <a:lumMod val="65000"/>
                </a:schemeClr>
              </a:solidFill>
            </a:endParaRPr>
          </a:p>
        </p:txBody>
      </p:sp>
    </p:spTree>
  </p:cSld>
  <p:clrMapOvr>
    <a:masterClrMapping/>
  </p:clrMapOvr>
  <p:transition xmlns:p14="http://schemas.microsoft.com/office/powerpoint/2010/main">
    <p:fad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Role in Salvation</a:t>
            </a:r>
            <a:endParaRPr lang="en-US" dirty="0"/>
          </a:p>
        </p:txBody>
      </p:sp>
      <p:sp>
        <p:nvSpPr>
          <p:cNvPr id="3" name="Content Placeholder 2"/>
          <p:cNvSpPr>
            <a:spLocks noGrp="1"/>
          </p:cNvSpPr>
          <p:nvPr>
            <p:ph idx="1"/>
          </p:nvPr>
        </p:nvSpPr>
        <p:spPr>
          <a:xfrm>
            <a:off x="1371600" y="1752600"/>
            <a:ext cx="3886200" cy="4373563"/>
          </a:xfrm>
        </p:spPr>
        <p:txBody>
          <a:bodyPr/>
          <a:lstStyle/>
          <a:p>
            <a:pPr lvl="0"/>
            <a:r>
              <a:rPr lang="en-US" dirty="0" smtClean="0"/>
              <a:t>The family was created to play a specific role in God’s plan of salvation.</a:t>
            </a:r>
          </a:p>
          <a:p>
            <a:pPr lvl="0"/>
            <a:r>
              <a:rPr lang="en-US" dirty="0" smtClean="0"/>
              <a:t>The family is deeply associated with the Church, both in its nature and in its structure.</a:t>
            </a:r>
          </a:p>
        </p:txBody>
      </p:sp>
      <p:pic>
        <p:nvPicPr>
          <p:cNvPr id="4" name="Picture 3" descr="Slide10-Q522172d-wittman.jpg"/>
          <p:cNvPicPr>
            <a:picLocks noChangeAspect="1"/>
          </p:cNvPicPr>
          <p:nvPr/>
        </p:nvPicPr>
        <p:blipFill>
          <a:blip r:embed="rId3" cstate="print"/>
          <a:stretch>
            <a:fillRect/>
          </a:stretch>
        </p:blipFill>
        <p:spPr>
          <a:xfrm>
            <a:off x="5562600" y="1244600"/>
            <a:ext cx="2901696" cy="4318000"/>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
        <p:nvSpPr>
          <p:cNvPr id="5" name="TextBox 4"/>
          <p:cNvSpPr txBox="1"/>
          <p:nvPr/>
        </p:nvSpPr>
        <p:spPr bwMode="auto">
          <a:xfrm rot="16200000">
            <a:off x="8085640" y="4296862"/>
            <a:ext cx="838200" cy="169277"/>
          </a:xfrm>
          <a:prstGeom prst="rect">
            <a:avLst/>
          </a:prstGeom>
          <a:noFill/>
          <a:ln w="9525">
            <a:noFill/>
            <a:miter lim="800000"/>
            <a:headEnd/>
            <a:tailEnd/>
          </a:ln>
        </p:spPr>
        <p:txBody>
          <a:bodyPr wrap="square" rtlCol="0">
            <a:spAutoFit/>
          </a:bodyPr>
          <a:lstStyle/>
          <a:p>
            <a:r>
              <a:rPr lang="en-US" sz="500" dirty="0" smtClean="0"/>
              <a:t>© </a:t>
            </a:r>
            <a:r>
              <a:rPr lang="en-US" sz="500" dirty="0" err="1" smtClean="0"/>
              <a:t>wpwittman</a:t>
            </a:r>
            <a:endParaRPr lang="en-US" sz="500" dirty="0">
              <a:solidFill>
                <a:schemeClr val="bg1">
                  <a:lumMod val="65000"/>
                </a:schemeClr>
              </a:solidFill>
            </a:endParaRPr>
          </a:p>
        </p:txBody>
      </p:sp>
    </p:spTree>
  </p:cSld>
  <p:clrMapOvr>
    <a:masterClrMapping/>
  </p:clrMapOvr>
  <p:transition xmlns:p14="http://schemas.microsoft.com/office/powerpoint/2010/main">
    <p:fade/>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LIC Presentation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bwMode="auto">
        <a:noFill/>
        <a:ln w="9525">
          <a:noFill/>
          <a:miter lim="800000"/>
          <a:headEnd/>
          <a:tailEnd/>
        </a:ln>
      </a:spPr>
      <a:bodyPr>
        <a:spAutoFit/>
      </a:bodyPr>
      <a:lstStyle>
        <a:defPPr>
          <a:defRPr sz="800" dirty="0">
            <a:solidFill>
              <a:schemeClr val="bg1">
                <a:lumMod val="65000"/>
              </a:schemeClr>
            </a:solidFill>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LIC Presentation template</Template>
  <TotalTime>432</TotalTime>
  <Words>953</Words>
  <Application>Microsoft Macintosh PowerPoint</Application>
  <PresentationFormat>On-screen Show (4:3)</PresentationFormat>
  <Paragraphs>122</Paragraphs>
  <Slides>19</Slides>
  <Notes>19</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LIC Presentation template</vt:lpstr>
      <vt:lpstr>The Domestic Church</vt:lpstr>
      <vt:lpstr>What Is the Domestic Church?</vt:lpstr>
      <vt:lpstr>Church Mission</vt:lpstr>
      <vt:lpstr>Our Commission</vt:lpstr>
      <vt:lpstr>First Ideas</vt:lpstr>
      <vt:lpstr>Early Church</vt:lpstr>
      <vt:lpstr>Family Church</vt:lpstr>
      <vt:lpstr>Dignity of Marriage</vt:lpstr>
      <vt:lpstr>Role in Salvation</vt:lpstr>
      <vt:lpstr>Family Is Central</vt:lpstr>
      <vt:lpstr>Church in Miniature</vt:lpstr>
      <vt:lpstr>Christ as Head</vt:lpstr>
      <vt:lpstr>Signs of the Domestic Church</vt:lpstr>
      <vt:lpstr>More Signs</vt:lpstr>
      <vt:lpstr>Yet More Signs</vt:lpstr>
      <vt:lpstr>Prayers in the Family</vt:lpstr>
      <vt:lpstr>You Can Make the Change</vt:lpstr>
      <vt:lpstr>Things to Suggest at Home</vt:lpstr>
      <vt:lpstr>One Step</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bmartinka</dc:creator>
  <cp:lastModifiedBy>Systems Administrator</cp:lastModifiedBy>
  <cp:revision>58</cp:revision>
  <dcterms:created xsi:type="dcterms:W3CDTF">2010-11-23T14:02:41Z</dcterms:created>
  <dcterms:modified xsi:type="dcterms:W3CDTF">2014-07-02T14:54:00Z</dcterms:modified>
</cp:coreProperties>
</file>