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5"/>
  </p:notesMasterIdLst>
  <p:sldIdLst>
    <p:sldId id="256" r:id="rId2"/>
    <p:sldId id="280" r:id="rId3"/>
    <p:sldId id="271" r:id="rId4"/>
    <p:sldId id="286" r:id="rId5"/>
    <p:sldId id="272" r:id="rId6"/>
    <p:sldId id="281" r:id="rId7"/>
    <p:sldId id="273" r:id="rId8"/>
    <p:sldId id="282" r:id="rId9"/>
    <p:sldId id="274" r:id="rId10"/>
    <p:sldId id="275" r:id="rId11"/>
    <p:sldId id="276" r:id="rId12"/>
    <p:sldId id="277" r:id="rId13"/>
    <p:sldId id="279" r:id="rId14"/>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Brooke Saron" initials="BS" lastIdx="11" clrIdx="0"/>
  <p:cmAuthor id="1" name="Steven Ellair" initials="SE" lastIdx="1" clrIdx="1">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8065" autoAdjust="0"/>
  </p:normalViewPr>
  <p:slideViewPr>
    <p:cSldViewPr>
      <p:cViewPr varScale="1">
        <p:scale>
          <a:sx n="99" d="100"/>
          <a:sy n="99" d="100"/>
        </p:scale>
        <p:origin x="588" y="8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commentAuthors" Target="commentAuthors.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defRPr>
            </a:lvl1pPr>
          </a:lstStyle>
          <a:p>
            <a:pPr>
              <a:defRPr/>
            </a:pPr>
            <a:fld id="{148A6795-67D8-45C1-B8DA-4CB4220DCDE5}" type="datetimeFigureOut">
              <a:rPr lang="en-US"/>
              <a:pPr>
                <a:defRPr/>
              </a:pPr>
              <a:t>4/1/2015</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a:latin typeface="+mn-lt"/>
              </a:defRPr>
            </a:lvl1pPr>
          </a:lstStyle>
          <a:p>
            <a:pPr>
              <a:defRPr/>
            </a:pPr>
            <a:fld id="{CB196536-F28A-4BBA-B532-1E6F430104E9}" type="slidenum">
              <a:rPr lang="en-US"/>
              <a:pPr>
                <a:defRPr/>
              </a:pPr>
              <a:t>‹#›</a:t>
            </a:fld>
            <a:endParaRPr lang="en-US" dirty="0"/>
          </a:p>
        </p:txBody>
      </p:sp>
    </p:spTree>
    <p:extLst>
      <p:ext uri="{BB962C8B-B14F-4D97-AF65-F5344CB8AC3E}">
        <p14:creationId xmlns:p14="http://schemas.microsoft.com/office/powerpoint/2010/main" val="284888296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Slide Image Placeholder 1"/>
          <p:cNvSpPr>
            <a:spLocks noGrp="1" noRot="1" noChangeAspect="1" noTextEdit="1"/>
          </p:cNvSpPr>
          <p:nvPr>
            <p:ph type="sldImg"/>
          </p:nvPr>
        </p:nvSpPr>
        <p:spPr bwMode="auto">
          <a:noFill/>
          <a:ln>
            <a:solidFill>
              <a:srgbClr val="000000"/>
            </a:solidFill>
            <a:miter lim="800000"/>
            <a:headEnd/>
            <a:tailEnd/>
          </a:ln>
        </p:spPr>
      </p:sp>
      <p:sp>
        <p:nvSpPr>
          <p:cNvPr id="40963"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15363"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68DA556A-FB1B-47C3-8985-7803D628D467}" type="slidenum">
              <a:rPr lang="en-US" smtClean="0"/>
              <a:pPr fontAlgn="base">
                <a:spcBef>
                  <a:spcPct val="0"/>
                </a:spcBef>
                <a:spcAft>
                  <a:spcPct val="0"/>
                </a:spcAft>
                <a:defRPr/>
              </a:pPr>
              <a:t>1</a:t>
            </a:fld>
            <a:endParaRPr lang="en-US" smtClean="0"/>
          </a:p>
        </p:txBody>
      </p:sp>
    </p:spTree>
    <p:extLst>
      <p:ext uri="{BB962C8B-B14F-4D97-AF65-F5344CB8AC3E}">
        <p14:creationId xmlns:p14="http://schemas.microsoft.com/office/powerpoint/2010/main" val="295205000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Slide Image Placeholder 1"/>
          <p:cNvSpPr>
            <a:spLocks noGrp="1" noRot="1" noChangeAspect="1" noTextEdit="1"/>
          </p:cNvSpPr>
          <p:nvPr>
            <p:ph type="sldImg"/>
          </p:nvPr>
        </p:nvSpPr>
        <p:spPr bwMode="auto">
          <a:noFill/>
          <a:ln>
            <a:solidFill>
              <a:srgbClr val="000000"/>
            </a:solidFill>
            <a:miter lim="800000"/>
            <a:headEnd/>
            <a:tailEnd/>
          </a:ln>
        </p:spPr>
      </p:sp>
      <p:sp>
        <p:nvSpPr>
          <p:cNvPr id="50179"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US" b="1" dirty="0" smtClean="0"/>
          </a:p>
        </p:txBody>
      </p:sp>
      <p:sp>
        <p:nvSpPr>
          <p:cNvPr id="4" name="Slide Number Placeholder 3"/>
          <p:cNvSpPr>
            <a:spLocks noGrp="1"/>
          </p:cNvSpPr>
          <p:nvPr>
            <p:ph type="sldNum" sz="quarter" idx="5"/>
          </p:nvPr>
        </p:nvSpPr>
        <p:spPr/>
        <p:txBody>
          <a:bodyPr/>
          <a:lstStyle/>
          <a:p>
            <a:pPr>
              <a:defRPr/>
            </a:pPr>
            <a:fld id="{9989C16B-D804-4748-9A7F-53E31B8E07AD}" type="slidenum">
              <a:rPr lang="en-US" smtClean="0"/>
              <a:pPr>
                <a:defRPr/>
              </a:pPr>
              <a:t>11</a:t>
            </a:fld>
            <a:endParaRPr lang="en-US" dirty="0"/>
          </a:p>
        </p:txBody>
      </p:sp>
    </p:spTree>
    <p:extLst>
      <p:ext uri="{BB962C8B-B14F-4D97-AF65-F5344CB8AC3E}">
        <p14:creationId xmlns:p14="http://schemas.microsoft.com/office/powerpoint/2010/main" val="355194728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Slide Image Placeholder 1"/>
          <p:cNvSpPr>
            <a:spLocks noGrp="1" noRot="1" noChangeAspect="1" noTextEdit="1"/>
          </p:cNvSpPr>
          <p:nvPr>
            <p:ph type="sldImg"/>
          </p:nvPr>
        </p:nvSpPr>
        <p:spPr bwMode="auto">
          <a:noFill/>
          <a:ln>
            <a:solidFill>
              <a:srgbClr val="000000"/>
            </a:solidFill>
            <a:miter lim="800000"/>
            <a:headEnd/>
            <a:tailEnd/>
          </a:ln>
        </p:spPr>
      </p:sp>
      <p:sp>
        <p:nvSpPr>
          <p:cNvPr id="51203"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US" b="1" dirty="0" smtClean="0"/>
          </a:p>
        </p:txBody>
      </p:sp>
      <p:sp>
        <p:nvSpPr>
          <p:cNvPr id="4" name="Slide Number Placeholder 3"/>
          <p:cNvSpPr>
            <a:spLocks noGrp="1"/>
          </p:cNvSpPr>
          <p:nvPr>
            <p:ph type="sldNum" sz="quarter" idx="5"/>
          </p:nvPr>
        </p:nvSpPr>
        <p:spPr/>
        <p:txBody>
          <a:bodyPr/>
          <a:lstStyle/>
          <a:p>
            <a:pPr>
              <a:defRPr/>
            </a:pPr>
            <a:fld id="{8F98EAC0-64F1-4527-8630-3103CD2355D1}" type="slidenum">
              <a:rPr lang="en-US" smtClean="0"/>
              <a:pPr>
                <a:defRPr/>
              </a:pPr>
              <a:t>12</a:t>
            </a:fld>
            <a:endParaRPr lang="en-US" dirty="0"/>
          </a:p>
        </p:txBody>
      </p:sp>
    </p:spTree>
    <p:extLst>
      <p:ext uri="{BB962C8B-B14F-4D97-AF65-F5344CB8AC3E}">
        <p14:creationId xmlns:p14="http://schemas.microsoft.com/office/powerpoint/2010/main" val="6195184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Slide Image Placeholder 1"/>
          <p:cNvSpPr>
            <a:spLocks noGrp="1" noRot="1" noChangeAspect="1" noTextEdit="1"/>
          </p:cNvSpPr>
          <p:nvPr>
            <p:ph type="sldImg"/>
          </p:nvPr>
        </p:nvSpPr>
        <p:spPr bwMode="auto">
          <a:noFill/>
          <a:ln>
            <a:solidFill>
              <a:srgbClr val="000000"/>
            </a:solidFill>
            <a:miter lim="800000"/>
            <a:headEnd/>
            <a:tailEnd/>
          </a:ln>
        </p:spPr>
      </p:sp>
      <p:sp>
        <p:nvSpPr>
          <p:cNvPr id="53251"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US" b="1" dirty="0" smtClean="0"/>
          </a:p>
        </p:txBody>
      </p:sp>
      <p:sp>
        <p:nvSpPr>
          <p:cNvPr id="4" name="Slide Number Placeholder 3"/>
          <p:cNvSpPr>
            <a:spLocks noGrp="1"/>
          </p:cNvSpPr>
          <p:nvPr>
            <p:ph type="sldNum" sz="quarter" idx="5"/>
          </p:nvPr>
        </p:nvSpPr>
        <p:spPr/>
        <p:txBody>
          <a:bodyPr/>
          <a:lstStyle/>
          <a:p>
            <a:pPr>
              <a:defRPr/>
            </a:pPr>
            <a:fld id="{5EB462B5-B05F-40E3-8B0A-04D14ED71700}" type="slidenum">
              <a:rPr lang="en-US" smtClean="0"/>
              <a:pPr>
                <a:defRPr/>
              </a:pPr>
              <a:t>13</a:t>
            </a:fld>
            <a:endParaRPr lang="en-US" dirty="0"/>
          </a:p>
        </p:txBody>
      </p:sp>
    </p:spTree>
    <p:extLst>
      <p:ext uri="{BB962C8B-B14F-4D97-AF65-F5344CB8AC3E}">
        <p14:creationId xmlns:p14="http://schemas.microsoft.com/office/powerpoint/2010/main" val="251617832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Slide Image Placeholder 1"/>
          <p:cNvSpPr>
            <a:spLocks noGrp="1" noRot="1" noChangeAspect="1" noTextEdit="1"/>
          </p:cNvSpPr>
          <p:nvPr>
            <p:ph type="sldImg"/>
          </p:nvPr>
        </p:nvSpPr>
        <p:spPr bwMode="auto">
          <a:noFill/>
          <a:ln>
            <a:solidFill>
              <a:srgbClr val="000000"/>
            </a:solidFill>
            <a:miter lim="800000"/>
            <a:headEnd/>
            <a:tailEnd/>
          </a:ln>
        </p:spPr>
      </p:sp>
      <p:sp>
        <p:nvSpPr>
          <p:cNvPr id="41987" name="Notes Placeholder 2"/>
          <p:cNvSpPr>
            <a:spLocks noGrp="1"/>
          </p:cNvSpPr>
          <p:nvPr>
            <p:ph type="body" idx="1"/>
          </p:nvPr>
        </p:nvSpPr>
        <p:spPr bwMode="auto">
          <a:noFill/>
        </p:spPr>
        <p:txBody>
          <a:bodyPr wrap="square" numCol="1" anchor="t" anchorCtr="0" compatLnSpc="1">
            <a:prstTxWarp prst="textNoShape">
              <a:avLst/>
            </a:prstTxWarp>
          </a:bodyPr>
          <a:lstStyle/>
          <a:p>
            <a:r>
              <a:rPr lang="en-US" i="0" dirty="0" smtClean="0"/>
              <a:t>B</a:t>
            </a:r>
            <a:r>
              <a:rPr lang="en-US" dirty="0" smtClean="0"/>
              <a:t>egin this presentation by inviting students to share their response to this question. After several students have answered, explain that this presentation will explore salvation history, the transmission of Divine Revelation, and the role of the Magisterium.</a:t>
            </a:r>
          </a:p>
        </p:txBody>
      </p:sp>
      <p:sp>
        <p:nvSpPr>
          <p:cNvPr id="4" name="Slide Number Placeholder 3"/>
          <p:cNvSpPr>
            <a:spLocks noGrp="1"/>
          </p:cNvSpPr>
          <p:nvPr>
            <p:ph type="sldNum" sz="quarter" idx="5"/>
          </p:nvPr>
        </p:nvSpPr>
        <p:spPr/>
        <p:txBody>
          <a:bodyPr/>
          <a:lstStyle/>
          <a:p>
            <a:pPr>
              <a:defRPr/>
            </a:pPr>
            <a:fld id="{EB55E87E-6C29-49FC-BE4A-393B7FE8DDC3}" type="slidenum">
              <a:rPr lang="en-US" smtClean="0"/>
              <a:pPr>
                <a:defRPr/>
              </a:pPr>
              <a:t>2</a:t>
            </a:fld>
            <a:endParaRPr lang="en-US" dirty="0"/>
          </a:p>
        </p:txBody>
      </p:sp>
    </p:spTree>
    <p:extLst>
      <p:ext uri="{BB962C8B-B14F-4D97-AF65-F5344CB8AC3E}">
        <p14:creationId xmlns:p14="http://schemas.microsoft.com/office/powerpoint/2010/main" val="156804198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Slide Image Placeholder 1"/>
          <p:cNvSpPr>
            <a:spLocks noGrp="1" noRot="1" noChangeAspect="1" noTextEdit="1"/>
          </p:cNvSpPr>
          <p:nvPr>
            <p:ph type="sldImg"/>
          </p:nvPr>
        </p:nvSpPr>
        <p:spPr bwMode="auto">
          <a:noFill/>
          <a:ln>
            <a:solidFill>
              <a:srgbClr val="000000"/>
            </a:solidFill>
            <a:miter lim="800000"/>
            <a:headEnd/>
            <a:tailEnd/>
          </a:ln>
        </p:spPr>
      </p:sp>
      <p:sp>
        <p:nvSpPr>
          <p:cNvPr id="43011"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US" dirty="0" smtClean="0"/>
          </a:p>
        </p:txBody>
      </p:sp>
      <p:sp>
        <p:nvSpPr>
          <p:cNvPr id="4" name="Slide Number Placeholder 3"/>
          <p:cNvSpPr>
            <a:spLocks noGrp="1"/>
          </p:cNvSpPr>
          <p:nvPr>
            <p:ph type="sldNum" sz="quarter" idx="5"/>
          </p:nvPr>
        </p:nvSpPr>
        <p:spPr/>
        <p:txBody>
          <a:bodyPr/>
          <a:lstStyle/>
          <a:p>
            <a:pPr>
              <a:defRPr/>
            </a:pPr>
            <a:fld id="{BE4D9278-A520-4DCB-9F81-AEA08D96BE33}" type="slidenum">
              <a:rPr lang="en-US" smtClean="0"/>
              <a:pPr>
                <a:defRPr/>
              </a:pPr>
              <a:t>3</a:t>
            </a:fld>
            <a:endParaRPr lang="en-US" dirty="0"/>
          </a:p>
        </p:txBody>
      </p:sp>
    </p:spTree>
    <p:extLst>
      <p:ext uri="{BB962C8B-B14F-4D97-AF65-F5344CB8AC3E}">
        <p14:creationId xmlns:p14="http://schemas.microsoft.com/office/powerpoint/2010/main" val="217944366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Slide Image Placeholder 1"/>
          <p:cNvSpPr>
            <a:spLocks noGrp="1" noRot="1" noChangeAspect="1" noTextEdit="1"/>
          </p:cNvSpPr>
          <p:nvPr>
            <p:ph type="sldImg"/>
          </p:nvPr>
        </p:nvSpPr>
        <p:spPr bwMode="auto">
          <a:noFill/>
          <a:ln>
            <a:solidFill>
              <a:srgbClr val="000000"/>
            </a:solidFill>
            <a:miter lim="800000"/>
            <a:headEnd/>
            <a:tailEnd/>
          </a:ln>
        </p:spPr>
      </p:sp>
      <p:sp>
        <p:nvSpPr>
          <p:cNvPr id="44035"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US" dirty="0" smtClean="0"/>
          </a:p>
        </p:txBody>
      </p:sp>
      <p:sp>
        <p:nvSpPr>
          <p:cNvPr id="4" name="Slide Number Placeholder 3"/>
          <p:cNvSpPr>
            <a:spLocks noGrp="1"/>
          </p:cNvSpPr>
          <p:nvPr>
            <p:ph type="sldNum" sz="quarter" idx="5"/>
          </p:nvPr>
        </p:nvSpPr>
        <p:spPr/>
        <p:txBody>
          <a:bodyPr/>
          <a:lstStyle/>
          <a:p>
            <a:pPr>
              <a:defRPr/>
            </a:pPr>
            <a:fld id="{E36A497A-2948-4B2D-9327-5CFEBD98CA82}" type="slidenum">
              <a:rPr lang="en-US" smtClean="0"/>
              <a:pPr>
                <a:defRPr/>
              </a:pPr>
              <a:t>4</a:t>
            </a:fld>
            <a:endParaRPr lang="en-US" dirty="0"/>
          </a:p>
        </p:txBody>
      </p:sp>
    </p:spTree>
    <p:extLst>
      <p:ext uri="{BB962C8B-B14F-4D97-AF65-F5344CB8AC3E}">
        <p14:creationId xmlns:p14="http://schemas.microsoft.com/office/powerpoint/2010/main" val="346187670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Slide Image Placeholder 1"/>
          <p:cNvSpPr>
            <a:spLocks noGrp="1" noRot="1" noChangeAspect="1" noTextEdit="1"/>
          </p:cNvSpPr>
          <p:nvPr>
            <p:ph type="sldImg"/>
          </p:nvPr>
        </p:nvSpPr>
        <p:spPr bwMode="auto">
          <a:noFill/>
          <a:ln>
            <a:solidFill>
              <a:srgbClr val="000000"/>
            </a:solidFill>
            <a:miter lim="800000"/>
            <a:headEnd/>
            <a:tailEnd/>
          </a:ln>
        </p:spPr>
      </p:sp>
      <p:sp>
        <p:nvSpPr>
          <p:cNvPr id="45059"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US" b="1" dirty="0" smtClean="0"/>
          </a:p>
        </p:txBody>
      </p:sp>
      <p:sp>
        <p:nvSpPr>
          <p:cNvPr id="4" name="Slide Number Placeholder 3"/>
          <p:cNvSpPr>
            <a:spLocks noGrp="1"/>
          </p:cNvSpPr>
          <p:nvPr>
            <p:ph type="sldNum" sz="quarter" idx="5"/>
          </p:nvPr>
        </p:nvSpPr>
        <p:spPr/>
        <p:txBody>
          <a:bodyPr/>
          <a:lstStyle/>
          <a:p>
            <a:pPr>
              <a:defRPr/>
            </a:pPr>
            <a:fld id="{B660753F-E6F5-4033-9445-BDE863E7ED2A}" type="slidenum">
              <a:rPr lang="en-US" smtClean="0"/>
              <a:pPr>
                <a:defRPr/>
              </a:pPr>
              <a:t>5</a:t>
            </a:fld>
            <a:endParaRPr lang="en-US" dirty="0"/>
          </a:p>
        </p:txBody>
      </p:sp>
    </p:spTree>
    <p:extLst>
      <p:ext uri="{BB962C8B-B14F-4D97-AF65-F5344CB8AC3E}">
        <p14:creationId xmlns:p14="http://schemas.microsoft.com/office/powerpoint/2010/main" val="144099813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Slide Image Placeholder 1"/>
          <p:cNvSpPr>
            <a:spLocks noGrp="1" noRot="1" noChangeAspect="1" noTextEdit="1"/>
          </p:cNvSpPr>
          <p:nvPr>
            <p:ph type="sldImg"/>
          </p:nvPr>
        </p:nvSpPr>
        <p:spPr bwMode="auto">
          <a:noFill/>
          <a:ln>
            <a:solidFill>
              <a:srgbClr val="000000"/>
            </a:solidFill>
            <a:miter lim="800000"/>
            <a:headEnd/>
            <a:tailEnd/>
          </a:ln>
        </p:spPr>
      </p:sp>
      <p:sp>
        <p:nvSpPr>
          <p:cNvPr id="46083"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US" b="1" dirty="0" smtClean="0"/>
          </a:p>
        </p:txBody>
      </p:sp>
      <p:sp>
        <p:nvSpPr>
          <p:cNvPr id="4" name="Slide Number Placeholder 3"/>
          <p:cNvSpPr>
            <a:spLocks noGrp="1"/>
          </p:cNvSpPr>
          <p:nvPr>
            <p:ph type="sldNum" sz="quarter" idx="5"/>
          </p:nvPr>
        </p:nvSpPr>
        <p:spPr/>
        <p:txBody>
          <a:bodyPr/>
          <a:lstStyle/>
          <a:p>
            <a:pPr>
              <a:defRPr/>
            </a:pPr>
            <a:fld id="{4171B066-8871-4EC9-B72B-D75A1CE6BE63}" type="slidenum">
              <a:rPr lang="en-US" smtClean="0"/>
              <a:pPr>
                <a:defRPr/>
              </a:pPr>
              <a:t>6</a:t>
            </a:fld>
            <a:endParaRPr lang="en-US" dirty="0"/>
          </a:p>
        </p:txBody>
      </p:sp>
    </p:spTree>
    <p:extLst>
      <p:ext uri="{BB962C8B-B14F-4D97-AF65-F5344CB8AC3E}">
        <p14:creationId xmlns:p14="http://schemas.microsoft.com/office/powerpoint/2010/main" val="60618225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Slide Image Placeholder 1"/>
          <p:cNvSpPr>
            <a:spLocks noGrp="1" noRot="1" noChangeAspect="1" noTextEdit="1"/>
          </p:cNvSpPr>
          <p:nvPr>
            <p:ph type="sldImg"/>
          </p:nvPr>
        </p:nvSpPr>
        <p:spPr bwMode="auto">
          <a:noFill/>
          <a:ln>
            <a:solidFill>
              <a:srgbClr val="000000"/>
            </a:solidFill>
            <a:miter lim="800000"/>
            <a:headEnd/>
            <a:tailEnd/>
          </a:ln>
        </p:spPr>
      </p:sp>
      <p:sp>
        <p:nvSpPr>
          <p:cNvPr id="47107"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US" b="1" dirty="0" smtClean="0"/>
          </a:p>
        </p:txBody>
      </p:sp>
      <p:sp>
        <p:nvSpPr>
          <p:cNvPr id="4" name="Slide Number Placeholder 3"/>
          <p:cNvSpPr>
            <a:spLocks noGrp="1"/>
          </p:cNvSpPr>
          <p:nvPr>
            <p:ph type="sldNum" sz="quarter" idx="5"/>
          </p:nvPr>
        </p:nvSpPr>
        <p:spPr/>
        <p:txBody>
          <a:bodyPr/>
          <a:lstStyle/>
          <a:p>
            <a:pPr>
              <a:defRPr/>
            </a:pPr>
            <a:fld id="{928A1570-31D1-4C33-BB8B-A8D61C09253B}" type="slidenum">
              <a:rPr lang="en-US" smtClean="0"/>
              <a:pPr>
                <a:defRPr/>
              </a:pPr>
              <a:t>7</a:t>
            </a:fld>
            <a:endParaRPr lang="en-US" dirty="0"/>
          </a:p>
        </p:txBody>
      </p:sp>
    </p:spTree>
    <p:extLst>
      <p:ext uri="{BB962C8B-B14F-4D97-AF65-F5344CB8AC3E}">
        <p14:creationId xmlns:p14="http://schemas.microsoft.com/office/powerpoint/2010/main" val="223866457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Slide Image Placeholder 1"/>
          <p:cNvSpPr>
            <a:spLocks noGrp="1" noRot="1" noChangeAspect="1" noTextEdit="1"/>
          </p:cNvSpPr>
          <p:nvPr>
            <p:ph type="sldImg"/>
          </p:nvPr>
        </p:nvSpPr>
        <p:spPr bwMode="auto">
          <a:noFill/>
          <a:ln>
            <a:solidFill>
              <a:srgbClr val="000000"/>
            </a:solidFill>
            <a:miter lim="800000"/>
            <a:headEnd/>
            <a:tailEnd/>
          </a:ln>
        </p:spPr>
      </p:sp>
      <p:sp>
        <p:nvSpPr>
          <p:cNvPr id="48131"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US" b="1" dirty="0" smtClean="0"/>
          </a:p>
        </p:txBody>
      </p:sp>
      <p:sp>
        <p:nvSpPr>
          <p:cNvPr id="4" name="Slide Number Placeholder 3"/>
          <p:cNvSpPr>
            <a:spLocks noGrp="1"/>
          </p:cNvSpPr>
          <p:nvPr>
            <p:ph type="sldNum" sz="quarter" idx="5"/>
          </p:nvPr>
        </p:nvSpPr>
        <p:spPr/>
        <p:txBody>
          <a:bodyPr/>
          <a:lstStyle/>
          <a:p>
            <a:pPr>
              <a:defRPr/>
            </a:pPr>
            <a:fld id="{3616846F-3257-4656-B96B-6D885B118274}" type="slidenum">
              <a:rPr lang="en-US" smtClean="0"/>
              <a:pPr>
                <a:defRPr/>
              </a:pPr>
              <a:t>8</a:t>
            </a:fld>
            <a:endParaRPr lang="en-US" dirty="0"/>
          </a:p>
        </p:txBody>
      </p:sp>
    </p:spTree>
    <p:extLst>
      <p:ext uri="{BB962C8B-B14F-4D97-AF65-F5344CB8AC3E}">
        <p14:creationId xmlns:p14="http://schemas.microsoft.com/office/powerpoint/2010/main" val="110884301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Slide Image Placeholder 1"/>
          <p:cNvSpPr>
            <a:spLocks noGrp="1" noRot="1" noChangeAspect="1" noTextEdit="1"/>
          </p:cNvSpPr>
          <p:nvPr>
            <p:ph type="sldImg"/>
          </p:nvPr>
        </p:nvSpPr>
        <p:spPr bwMode="auto">
          <a:noFill/>
          <a:ln>
            <a:solidFill>
              <a:srgbClr val="000000"/>
            </a:solidFill>
            <a:miter lim="800000"/>
            <a:headEnd/>
            <a:tailEnd/>
          </a:ln>
        </p:spPr>
      </p:sp>
      <p:sp>
        <p:nvSpPr>
          <p:cNvPr id="49155"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US" b="1" dirty="0" smtClean="0"/>
          </a:p>
        </p:txBody>
      </p:sp>
      <p:sp>
        <p:nvSpPr>
          <p:cNvPr id="4" name="Slide Number Placeholder 3"/>
          <p:cNvSpPr>
            <a:spLocks noGrp="1"/>
          </p:cNvSpPr>
          <p:nvPr>
            <p:ph type="sldNum" sz="quarter" idx="5"/>
          </p:nvPr>
        </p:nvSpPr>
        <p:spPr/>
        <p:txBody>
          <a:bodyPr/>
          <a:lstStyle/>
          <a:p>
            <a:pPr>
              <a:defRPr/>
            </a:pPr>
            <a:fld id="{85C71AE7-AC0F-4603-8797-ED72E342AFA6}" type="slidenum">
              <a:rPr lang="en-US" smtClean="0"/>
              <a:pPr>
                <a:defRPr/>
              </a:pPr>
              <a:t>10</a:t>
            </a:fld>
            <a:endParaRPr lang="en-US" dirty="0"/>
          </a:p>
        </p:txBody>
      </p:sp>
    </p:spTree>
    <p:extLst>
      <p:ext uri="{BB962C8B-B14F-4D97-AF65-F5344CB8AC3E}">
        <p14:creationId xmlns:p14="http://schemas.microsoft.com/office/powerpoint/2010/main" val="4121342791"/>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1_Title Slide">
    <p:bg>
      <p:bgPr>
        <a:blipFill>
          <a:blip r:embed="rId2"/>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066800" y="1958975"/>
            <a:ext cx="7772400" cy="1470025"/>
          </a:xfrm>
        </p:spPr>
        <p:txBody>
          <a:bodyPr>
            <a:normAutofit/>
          </a:bodyPr>
          <a:lstStyle>
            <a:lvl1pPr algn="ctr">
              <a:defRPr sz="4400" b="1">
                <a:solidFill>
                  <a:schemeClr val="tx1"/>
                </a:solidFill>
                <a:latin typeface="Arial" pitchFamily="34" charset="0"/>
                <a:cs typeface="Arial" pitchFamily="34" charset="0"/>
              </a:defRPr>
            </a:lvl1pPr>
          </a:lstStyle>
          <a:p>
            <a:r>
              <a:rPr lang="en-US" dirty="0" smtClean="0"/>
              <a:t>Click to edit Master title style</a:t>
            </a:r>
            <a:endParaRPr lang="en-US" dirty="0"/>
          </a:p>
        </p:txBody>
      </p:sp>
      <p:sp>
        <p:nvSpPr>
          <p:cNvPr id="3" name="Subtitle 2"/>
          <p:cNvSpPr>
            <a:spLocks noGrp="1"/>
          </p:cNvSpPr>
          <p:nvPr>
            <p:ph type="subTitle" idx="1"/>
          </p:nvPr>
        </p:nvSpPr>
        <p:spPr>
          <a:xfrm>
            <a:off x="1752600" y="3962400"/>
            <a:ext cx="6400800" cy="990600"/>
          </a:xfrm>
        </p:spPr>
        <p:txBody>
          <a:bodyPr>
            <a:normAutofit/>
          </a:bodyPr>
          <a:lstStyle>
            <a:lvl1pPr marL="0" indent="0" algn="ctr">
              <a:buNone/>
              <a:defRPr sz="2500" b="1">
                <a:solidFill>
                  <a:schemeClr val="tx1"/>
                </a:solidFill>
                <a:latin typeface="Arial" pitchFamily="34" charset="0"/>
                <a:cs typeface="Arial"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lang="en-US" dirty="0"/>
          </a:p>
        </p:txBody>
      </p:sp>
      <p:sp>
        <p:nvSpPr>
          <p:cNvPr id="9" name="Text Placeholder 8"/>
          <p:cNvSpPr>
            <a:spLocks noGrp="1"/>
          </p:cNvSpPr>
          <p:nvPr>
            <p:ph type="body" sz="quarter" idx="10" hasCustomPrompt="1"/>
          </p:nvPr>
        </p:nvSpPr>
        <p:spPr>
          <a:xfrm>
            <a:off x="7620000" y="6019800"/>
            <a:ext cx="1295400" cy="152400"/>
          </a:xfrm>
        </p:spPr>
        <p:txBody>
          <a:bodyPr>
            <a:normAutofit/>
          </a:bodyPr>
          <a:lstStyle>
            <a:lvl1pPr>
              <a:buNone/>
              <a:defRPr sz="800">
                <a:solidFill>
                  <a:schemeClr val="bg1">
                    <a:lumMod val="50000"/>
                  </a:schemeClr>
                </a:solidFill>
              </a:defRPr>
            </a:lvl1pPr>
          </a:lstStyle>
          <a:p>
            <a:pPr lvl="0"/>
            <a:r>
              <a:rPr lang="en-US" dirty="0" smtClean="0"/>
              <a:t>TX000000</a:t>
            </a:r>
          </a:p>
        </p:txBody>
      </p:sp>
    </p:spTree>
  </p:cSld>
  <p:clrMapOvr>
    <a:masterClrMapping/>
  </p:clrMapOvr>
  <p:transition>
    <p:fad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fld id="{A6A8B1B1-73E0-41D3-8712-673CB869A060}" type="datetimeFigureOut">
              <a:rPr lang="en-US"/>
              <a:pPr>
                <a:defRPr/>
              </a:pPr>
              <a:t>4/1/2015</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E3ACAEC2-A8F4-42D7-A358-B3165D1FF4FD}" type="slidenum">
              <a:rPr lang="en-US"/>
              <a:pPr>
                <a:defRPr/>
              </a:pPr>
              <a:t>‹#›</a:t>
            </a:fld>
            <a:endParaRPr lang="en-US" dirty="0"/>
          </a:p>
        </p:txBody>
      </p:sp>
    </p:spTree>
  </p:cSld>
  <p:clrMapOvr>
    <a:masterClrMapping/>
  </p:clrMapOvr>
  <p:transition>
    <p:fad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725FBF42-287E-45EF-ACC6-F5B8983894C2}" type="datetimeFigureOut">
              <a:rPr lang="en-US"/>
              <a:pPr>
                <a:defRPr/>
              </a:pPr>
              <a:t>4/1/2015</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22CB00C1-4B5B-498F-BD0E-812408B5F952}" type="slidenum">
              <a:rPr lang="en-US"/>
              <a:pPr>
                <a:defRPr/>
              </a:pPr>
              <a:t>‹#›</a:t>
            </a:fld>
            <a:endParaRPr lang="en-US" dirty="0"/>
          </a:p>
        </p:txBody>
      </p:sp>
    </p:spTree>
  </p:cSld>
  <p:clrMapOvr>
    <a:masterClrMapping/>
  </p:clrMapOvr>
  <p:transition>
    <p:fade/>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fld id="{248E2B09-3FE3-4C07-AD6B-0C574161F059}" type="datetimeFigureOut">
              <a:rPr lang="en-US"/>
              <a:pPr>
                <a:defRPr/>
              </a:pPr>
              <a:t>4/1/2015</a:t>
            </a:fld>
            <a:endParaRPr lang="en-US" dirty="0"/>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FAFF3C6D-23B0-47C6-9C28-609FA42F528F}" type="slidenum">
              <a:rPr lang="en-US"/>
              <a:pPr>
                <a:defRPr/>
              </a:pPr>
              <a:t>‹#›</a:t>
            </a:fld>
            <a:endParaRPr lang="en-US" dirty="0"/>
          </a:p>
        </p:txBody>
      </p:sp>
    </p:spTree>
  </p:cSld>
  <p:clrMapOvr>
    <a:masterClrMapping/>
  </p:clrMapOvr>
  <p:transition>
    <p:fade/>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fld id="{97958A6C-33AC-473A-AC27-3354E0D8CB10}" type="datetimeFigureOut">
              <a:rPr lang="en-US"/>
              <a:pPr>
                <a:defRPr/>
              </a:pPr>
              <a:t>4/1/2015</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B86495EF-7CDD-4C79-9261-D21A0F9B946D}" type="slidenum">
              <a:rPr lang="en-US"/>
              <a:pPr>
                <a:defRPr/>
              </a:pPr>
              <a:t>‹#›</a:t>
            </a:fld>
            <a:endParaRPr lang="en-US" dirty="0"/>
          </a:p>
        </p:txBody>
      </p:sp>
    </p:spTree>
  </p:cSld>
  <p:clrMapOvr>
    <a:masterClrMapping/>
  </p:clrMapOvr>
  <p:transition>
    <p:fade/>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fld id="{3465A566-DA7F-4D80-9D14-4DBEF407B23A}" type="datetimeFigureOut">
              <a:rPr lang="en-US"/>
              <a:pPr>
                <a:defRPr/>
              </a:pPr>
              <a:t>4/1/2015</a:t>
            </a:fld>
            <a:endParaRPr lang="en-US" dirty="0"/>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A9352A6D-48E2-4D0E-BEE9-6FDE776AE52C}" type="slidenum">
              <a:rPr lang="en-US"/>
              <a:pPr>
                <a:defRPr/>
              </a:pPr>
              <a:t>‹#›</a:t>
            </a:fld>
            <a:endParaRPr lang="en-US" dirty="0"/>
          </a:p>
        </p:txBody>
      </p:sp>
    </p:spTree>
  </p:cSld>
  <p:clrMapOvr>
    <a:masterClrMapping/>
  </p:clrMapOvr>
  <p:transition>
    <p:fade/>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0DA40F28-EA69-42C9-983C-8531592026E0}" type="datetimeFigureOut">
              <a:rPr lang="en-US"/>
              <a:pPr>
                <a:defRPr/>
              </a:pPr>
              <a:t>4/1/2015</a:t>
            </a:fld>
            <a:endParaRPr lang="en-US" dirty="0"/>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CC2EF506-10BC-4EAA-9166-EAD70A67E65F}" type="slidenum">
              <a:rPr lang="en-US"/>
              <a:pPr>
                <a:defRPr/>
              </a:pPr>
              <a:t>‹#›</a:t>
            </a:fld>
            <a:endParaRPr lang="en-US" dirty="0"/>
          </a:p>
        </p:txBody>
      </p:sp>
    </p:spTree>
  </p:cSld>
  <p:clrMapOvr>
    <a:masterClrMapping/>
  </p:clrMapOvr>
  <p:transition>
    <p:fade/>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454FF624-AC47-4B3A-A526-4CDFFEAECF96}" type="datetimeFigureOut">
              <a:rPr lang="en-US"/>
              <a:pPr>
                <a:defRPr/>
              </a:pPr>
              <a:t>4/1/2015</a:t>
            </a:fld>
            <a:endParaRPr lang="en-US" dirty="0"/>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66016573-C4F1-4306-A940-8C7F489781B5}" type="slidenum">
              <a:rPr lang="en-US"/>
              <a:pPr>
                <a:defRPr/>
              </a:pPr>
              <a:t>‹#›</a:t>
            </a:fld>
            <a:endParaRPr lang="en-US" dirty="0"/>
          </a:p>
        </p:txBody>
      </p:sp>
    </p:spTree>
  </p:cSld>
  <p:clrMapOvr>
    <a:masterClrMapping/>
  </p:clrMapOvr>
  <p:transition>
    <p:fade/>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2A4A782A-03AC-4DB1-B92B-4EE30468FFDC}" type="datetimeFigureOut">
              <a:rPr lang="en-US"/>
              <a:pPr>
                <a:defRPr/>
              </a:pPr>
              <a:t>4/1/2015</a:t>
            </a:fld>
            <a:endParaRPr lang="en-US" dirty="0"/>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8B92C46E-FC7B-41D0-9A88-A7087AAB1C89}" type="slidenum">
              <a:rPr lang="en-US"/>
              <a:pPr>
                <a:defRPr/>
              </a:pPr>
              <a:t>‹#›</a:t>
            </a:fld>
            <a:endParaRPr lang="en-US" dirty="0"/>
          </a:p>
        </p:txBody>
      </p:sp>
    </p:spTree>
  </p:cSld>
  <p:clrMapOvr>
    <a:masterClrMapping/>
  </p:clrMapOvr>
  <p:transition>
    <p:fade/>
  </p:transition>
</p:sldLayout>
</file>

<file path=ppt/slideLayouts/slideLayout18.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EC25F2DD-B603-4232-9CC6-B44F58CF2CAC}" type="datetimeFigureOut">
              <a:rPr lang="en-US"/>
              <a:pPr>
                <a:defRPr/>
              </a:pPr>
              <a:t>4/1/2015</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D929DD03-4AF2-44F0-A26A-81010E407E3A}" type="slidenum">
              <a:rPr lang="en-US"/>
              <a:pPr>
                <a:defRPr/>
              </a:pPr>
              <a:t>‹#›</a:t>
            </a:fld>
            <a:endParaRPr lang="en-US" dirty="0"/>
          </a:p>
        </p:txBody>
      </p:sp>
    </p:spTree>
  </p:cSld>
  <p:clrMapOvr>
    <a:masterClrMapping/>
  </p:clrMapOvr>
  <p:transition>
    <p:fade/>
  </p:transition>
</p:sldLayout>
</file>

<file path=ppt/slideLayouts/slideLayout1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DE0A8A3D-B812-4F18-AD7D-1DC4557A1AD0}" type="datetimeFigureOut">
              <a:rPr lang="en-US"/>
              <a:pPr>
                <a:defRPr/>
              </a:pPr>
              <a:t>4/1/2015</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CA7B266C-A2E0-4460-8679-767C04FDBF9D}" type="slidenum">
              <a:rPr lang="en-US"/>
              <a:pPr>
                <a:defRPr/>
              </a:pPr>
              <a:t>‹#›</a:t>
            </a:fld>
            <a:endParaRPr lang="en-US" dirty="0"/>
          </a:p>
        </p:txBody>
      </p:sp>
    </p:spTree>
  </p:cSld>
  <p:clrMapOvr>
    <a:masterClrMapping/>
  </p:clrMapOvr>
  <p:transition>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1_Title and Content">
    <p:bg>
      <p:bgPr>
        <a:blipFill>
          <a:blip r:embed="rId2"/>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1143000"/>
            <a:ext cx="8229600" cy="533400"/>
          </a:xfrm>
        </p:spPr>
        <p:txBody>
          <a:bodyPr>
            <a:normAutofit/>
          </a:bodyPr>
          <a:lstStyle>
            <a:lvl1pPr algn="l">
              <a:defRPr sz="2800" b="1">
                <a:latin typeface="Arial" pitchFamily="34" charset="0"/>
                <a:cs typeface="Arial" pitchFamily="34" charset="0"/>
              </a:defRPr>
            </a:lvl1pPr>
          </a:lstStyle>
          <a:p>
            <a:r>
              <a:rPr lang="en-US" smtClean="0"/>
              <a:t>Click to edit Master title style</a:t>
            </a:r>
            <a:endParaRPr lang="en-US" dirty="0"/>
          </a:p>
        </p:txBody>
      </p:sp>
      <p:sp>
        <p:nvSpPr>
          <p:cNvPr id="3" name="Content Placeholder 2"/>
          <p:cNvSpPr>
            <a:spLocks noGrp="1"/>
          </p:cNvSpPr>
          <p:nvPr>
            <p:ph idx="1"/>
          </p:nvPr>
        </p:nvSpPr>
        <p:spPr>
          <a:xfrm>
            <a:off x="1371600" y="1752600"/>
            <a:ext cx="7315200" cy="4373563"/>
          </a:xfrm>
        </p:spPr>
        <p:txBody>
          <a:bodyPr/>
          <a:lstStyle>
            <a:lvl1pPr>
              <a:defRPr sz="2000">
                <a:latin typeface="Arial" pitchFamily="34" charset="0"/>
                <a:cs typeface="Arial" pitchFamily="34" charset="0"/>
              </a:defRPr>
            </a:lvl1pPr>
            <a:lvl2pPr>
              <a:defRPr sz="1800">
                <a:latin typeface="Arial" pitchFamily="34" charset="0"/>
                <a:cs typeface="Arial" pitchFamily="34" charset="0"/>
              </a:defRPr>
            </a:lvl2pPr>
            <a:lvl3pPr>
              <a:defRPr sz="1600">
                <a:latin typeface="Arial" pitchFamily="34" charset="0"/>
                <a:cs typeface="Arial" pitchFamily="34" charset="0"/>
              </a:defRPr>
            </a:lvl3pPr>
            <a:lvl4pPr>
              <a:defRPr sz="1400">
                <a:latin typeface="Arial" pitchFamily="34" charset="0"/>
                <a:cs typeface="Arial" pitchFamily="34" charset="0"/>
              </a:defRPr>
            </a:lvl4pPr>
            <a:lvl5pPr>
              <a:defRPr sz="1200">
                <a:latin typeface="Arial" pitchFamily="34" charset="0"/>
                <a:cs typeface="Arial" pitchFamily="34"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Footer Placeholder 4"/>
          <p:cNvSpPr>
            <a:spLocks noGrp="1"/>
          </p:cNvSpPr>
          <p:nvPr>
            <p:ph type="ftr" sz="quarter" idx="10"/>
          </p:nvPr>
        </p:nvSpPr>
        <p:spPr>
          <a:xfrm>
            <a:off x="1828800" y="6356350"/>
            <a:ext cx="5486400" cy="365125"/>
          </a:xfrm>
        </p:spPr>
        <p:txBody>
          <a:bodyPr/>
          <a:lstStyle>
            <a:lvl1pPr>
              <a:defRPr sz="500" b="1">
                <a:solidFill>
                  <a:schemeClr val="tx1"/>
                </a:solidFill>
                <a:latin typeface="Arial" pitchFamily="34" charset="0"/>
                <a:cs typeface="Arial" pitchFamily="34" charset="0"/>
              </a:defRPr>
            </a:lvl1pPr>
          </a:lstStyle>
          <a:p>
            <a:pPr>
              <a:defRPr/>
            </a:pPr>
            <a:endParaRPr lang="en-US"/>
          </a:p>
        </p:txBody>
      </p:sp>
    </p:spTree>
  </p:cSld>
  <p:clrMapOvr>
    <a:masterClrMapping/>
  </p:clrMapOvr>
  <p:transition>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2_Title and Conten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1143000"/>
            <a:ext cx="8229600" cy="914400"/>
          </a:xfrm>
        </p:spPr>
        <p:txBody>
          <a:bodyPr>
            <a:normAutofit/>
          </a:bodyPr>
          <a:lstStyle>
            <a:lvl1pPr algn="l">
              <a:defRPr sz="2800" b="1" baseline="0">
                <a:latin typeface="Arial" pitchFamily="34" charset="0"/>
                <a:cs typeface="Arial" pitchFamily="34" charset="0"/>
              </a:defRPr>
            </a:lvl1pPr>
          </a:lstStyle>
          <a:p>
            <a:r>
              <a:rPr lang="en-US" smtClean="0"/>
              <a:t>Click to edit Master title style</a:t>
            </a:r>
            <a:endParaRPr lang="en-US" dirty="0"/>
          </a:p>
        </p:txBody>
      </p:sp>
      <p:sp>
        <p:nvSpPr>
          <p:cNvPr id="3" name="Content Placeholder 2"/>
          <p:cNvSpPr>
            <a:spLocks noGrp="1"/>
          </p:cNvSpPr>
          <p:nvPr>
            <p:ph idx="1"/>
          </p:nvPr>
        </p:nvSpPr>
        <p:spPr>
          <a:xfrm>
            <a:off x="1371600" y="2209800"/>
            <a:ext cx="7315200" cy="3916363"/>
          </a:xfrm>
        </p:spPr>
        <p:txBody>
          <a:bodyPr/>
          <a:lstStyle>
            <a:lvl1pPr>
              <a:defRPr sz="2000">
                <a:latin typeface="Arial" pitchFamily="34" charset="0"/>
                <a:cs typeface="Arial" pitchFamily="34" charset="0"/>
              </a:defRPr>
            </a:lvl1pPr>
            <a:lvl2pPr>
              <a:defRPr sz="1800">
                <a:latin typeface="Arial" pitchFamily="34" charset="0"/>
                <a:cs typeface="Arial" pitchFamily="34" charset="0"/>
              </a:defRPr>
            </a:lvl2pPr>
            <a:lvl3pPr>
              <a:defRPr sz="1600">
                <a:latin typeface="Arial" pitchFamily="34" charset="0"/>
                <a:cs typeface="Arial" pitchFamily="34" charset="0"/>
              </a:defRPr>
            </a:lvl3pPr>
            <a:lvl4pPr>
              <a:defRPr sz="1400">
                <a:latin typeface="Arial" pitchFamily="34" charset="0"/>
                <a:cs typeface="Arial" pitchFamily="34" charset="0"/>
              </a:defRPr>
            </a:lvl4pPr>
            <a:lvl5pPr>
              <a:defRPr sz="1200">
                <a:latin typeface="Arial" pitchFamily="34" charset="0"/>
                <a:cs typeface="Arial" pitchFamily="34"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Footer Placeholder 4"/>
          <p:cNvSpPr>
            <a:spLocks noGrp="1"/>
          </p:cNvSpPr>
          <p:nvPr>
            <p:ph type="ftr" sz="quarter" idx="10"/>
          </p:nvPr>
        </p:nvSpPr>
        <p:spPr>
          <a:xfrm>
            <a:off x="1828800" y="6356350"/>
            <a:ext cx="5486400" cy="365125"/>
          </a:xfrm>
        </p:spPr>
        <p:txBody>
          <a:bodyPr/>
          <a:lstStyle>
            <a:lvl1pPr>
              <a:defRPr sz="500" b="1">
                <a:solidFill>
                  <a:schemeClr val="tx1"/>
                </a:solidFill>
                <a:latin typeface="Arial" pitchFamily="34" charset="0"/>
                <a:cs typeface="Arial" pitchFamily="34" charset="0"/>
              </a:defRPr>
            </a:lvl1pPr>
          </a:lstStyle>
          <a:p>
            <a:pPr>
              <a:defRPr/>
            </a:pPr>
            <a:endParaRPr lang="en-US"/>
          </a:p>
        </p:txBody>
      </p:sp>
    </p:spTree>
  </p:cSld>
  <p:clrMapOvr>
    <a:masterClrMapping/>
  </p:clrMapOvr>
  <p:transition>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2 lines and conten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1143000"/>
            <a:ext cx="8229600" cy="533400"/>
          </a:xfrm>
        </p:spPr>
        <p:txBody>
          <a:bodyPr>
            <a:normAutofit/>
          </a:bodyPr>
          <a:lstStyle>
            <a:lvl1pPr algn="l">
              <a:defRPr sz="2800" b="1">
                <a:latin typeface="Arial" pitchFamily="34" charset="0"/>
                <a:cs typeface="Arial" pitchFamily="34" charset="0"/>
              </a:defRPr>
            </a:lvl1pPr>
          </a:lstStyle>
          <a:p>
            <a:r>
              <a:rPr lang="en-US" smtClean="0"/>
              <a:t>Click to edit Master title style</a:t>
            </a:r>
            <a:endParaRPr lang="en-US" dirty="0"/>
          </a:p>
        </p:txBody>
      </p:sp>
      <p:sp>
        <p:nvSpPr>
          <p:cNvPr id="3" name="Content Placeholder 2"/>
          <p:cNvSpPr>
            <a:spLocks noGrp="1"/>
          </p:cNvSpPr>
          <p:nvPr>
            <p:ph idx="1"/>
          </p:nvPr>
        </p:nvSpPr>
        <p:spPr>
          <a:xfrm>
            <a:off x="1371600" y="2209800"/>
            <a:ext cx="7315200" cy="3916363"/>
          </a:xfrm>
        </p:spPr>
        <p:txBody>
          <a:bodyPr/>
          <a:lstStyle>
            <a:lvl1pPr>
              <a:defRPr sz="2000">
                <a:latin typeface="Arial" pitchFamily="34" charset="0"/>
                <a:cs typeface="Arial" pitchFamily="34" charset="0"/>
              </a:defRPr>
            </a:lvl1pPr>
            <a:lvl2pPr>
              <a:defRPr sz="1800">
                <a:latin typeface="Arial" pitchFamily="34" charset="0"/>
                <a:cs typeface="Arial" pitchFamily="34" charset="0"/>
              </a:defRPr>
            </a:lvl2pPr>
            <a:lvl3pPr>
              <a:defRPr sz="1600">
                <a:latin typeface="Arial" pitchFamily="34" charset="0"/>
                <a:cs typeface="Arial" pitchFamily="34" charset="0"/>
              </a:defRPr>
            </a:lvl3pPr>
            <a:lvl4pPr>
              <a:defRPr sz="1400">
                <a:latin typeface="Arial" pitchFamily="34" charset="0"/>
                <a:cs typeface="Arial" pitchFamily="34" charset="0"/>
              </a:defRPr>
            </a:lvl4pPr>
            <a:lvl5pPr>
              <a:defRPr sz="1200">
                <a:latin typeface="Arial" pitchFamily="34" charset="0"/>
                <a:cs typeface="Arial" pitchFamily="34"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9" name="Text Placeholder 8"/>
          <p:cNvSpPr>
            <a:spLocks noGrp="1"/>
          </p:cNvSpPr>
          <p:nvPr>
            <p:ph type="body" sz="quarter" idx="12"/>
          </p:nvPr>
        </p:nvSpPr>
        <p:spPr>
          <a:xfrm>
            <a:off x="1676400" y="1600200"/>
            <a:ext cx="6477000" cy="533400"/>
          </a:xfrm>
        </p:spPr>
        <p:txBody>
          <a:bodyPr>
            <a:normAutofit/>
          </a:bodyPr>
          <a:lstStyle>
            <a:lvl1pPr>
              <a:buNone/>
              <a:defRPr sz="2800" b="1">
                <a:solidFill>
                  <a:schemeClr val="tx2">
                    <a:lumMod val="60000"/>
                    <a:lumOff val="40000"/>
                  </a:schemeClr>
                </a:solidFill>
              </a:defRPr>
            </a:lvl1pPr>
          </a:lstStyle>
          <a:p>
            <a:pPr lvl="0"/>
            <a:r>
              <a:rPr lang="en-US" smtClean="0"/>
              <a:t>Click to edit Master text styles</a:t>
            </a:r>
          </a:p>
        </p:txBody>
      </p:sp>
      <p:sp>
        <p:nvSpPr>
          <p:cNvPr id="6" name="Footer Placeholder 4"/>
          <p:cNvSpPr>
            <a:spLocks noGrp="1"/>
          </p:cNvSpPr>
          <p:nvPr>
            <p:ph type="ftr" sz="quarter" idx="13"/>
          </p:nvPr>
        </p:nvSpPr>
        <p:spPr>
          <a:xfrm>
            <a:off x="1828800" y="6356350"/>
            <a:ext cx="5486400" cy="365125"/>
          </a:xfrm>
        </p:spPr>
        <p:txBody>
          <a:bodyPr/>
          <a:lstStyle>
            <a:lvl1pPr>
              <a:defRPr sz="500" b="1">
                <a:solidFill>
                  <a:schemeClr val="tx1"/>
                </a:solidFill>
                <a:latin typeface="Arial" pitchFamily="34" charset="0"/>
                <a:cs typeface="Arial" pitchFamily="34" charset="0"/>
              </a:defRPr>
            </a:lvl1pPr>
          </a:lstStyle>
          <a:p>
            <a:pPr>
              <a:defRPr/>
            </a:pPr>
            <a:endParaRPr lang="en-US"/>
          </a:p>
        </p:txBody>
      </p:sp>
    </p:spTree>
  </p:cSld>
  <p:clrMapOvr>
    <a:masterClrMapping/>
  </p:clrMapOvr>
  <p:transition>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no body tex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10" name="Text Placeholder 9"/>
          <p:cNvSpPr>
            <a:spLocks noGrp="1"/>
          </p:cNvSpPr>
          <p:nvPr>
            <p:ph type="body" sz="quarter" idx="12"/>
          </p:nvPr>
        </p:nvSpPr>
        <p:spPr>
          <a:xfrm>
            <a:off x="914400" y="1143000"/>
            <a:ext cx="7696200" cy="609600"/>
          </a:xfrm>
        </p:spPr>
        <p:txBody>
          <a:bodyPr/>
          <a:lstStyle>
            <a:lvl1pPr>
              <a:buNone/>
              <a:defRPr sz="2800" b="1"/>
            </a:lvl1pPr>
          </a:lstStyle>
          <a:p>
            <a:pPr lvl="0"/>
            <a:r>
              <a:rPr lang="en-US" smtClean="0"/>
              <a:t>Click to edit Master text styles</a:t>
            </a:r>
          </a:p>
        </p:txBody>
      </p:sp>
      <p:sp>
        <p:nvSpPr>
          <p:cNvPr id="4" name="Footer Placeholder 4"/>
          <p:cNvSpPr>
            <a:spLocks noGrp="1"/>
          </p:cNvSpPr>
          <p:nvPr>
            <p:ph type="ftr" sz="quarter" idx="13"/>
          </p:nvPr>
        </p:nvSpPr>
        <p:spPr>
          <a:xfrm>
            <a:off x="1828800" y="6356350"/>
            <a:ext cx="5486400" cy="365125"/>
          </a:xfrm>
        </p:spPr>
        <p:txBody>
          <a:bodyPr/>
          <a:lstStyle>
            <a:lvl1pPr>
              <a:defRPr sz="500" b="1">
                <a:solidFill>
                  <a:schemeClr val="tx1"/>
                </a:solidFill>
                <a:latin typeface="Arial" pitchFamily="34" charset="0"/>
                <a:cs typeface="Arial" pitchFamily="34" charset="0"/>
              </a:defRPr>
            </a:lvl1pPr>
          </a:lstStyle>
          <a:p>
            <a:pPr>
              <a:defRPr/>
            </a:pPr>
            <a:endParaRPr lang="en-US"/>
          </a:p>
        </p:txBody>
      </p:sp>
    </p:spTree>
  </p:cSld>
  <p:clrMapOvr>
    <a:masterClrMapping/>
  </p:clrMapOvr>
  <p:transition>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1_Blank">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 name="Footer Placeholder 4"/>
          <p:cNvSpPr>
            <a:spLocks noGrp="1"/>
          </p:cNvSpPr>
          <p:nvPr>
            <p:ph type="ftr" sz="quarter" idx="10"/>
          </p:nvPr>
        </p:nvSpPr>
        <p:spPr>
          <a:xfrm>
            <a:off x="1828800" y="6356350"/>
            <a:ext cx="5486400" cy="365125"/>
          </a:xfrm>
        </p:spPr>
        <p:txBody>
          <a:bodyPr/>
          <a:lstStyle>
            <a:lvl1pPr>
              <a:defRPr sz="500" b="1">
                <a:solidFill>
                  <a:schemeClr val="tx1"/>
                </a:solidFill>
                <a:latin typeface="Arial" pitchFamily="34" charset="0"/>
                <a:cs typeface="Arial" pitchFamily="34" charset="0"/>
              </a:defRPr>
            </a:lvl1pPr>
          </a:lstStyle>
          <a:p>
            <a:pPr>
              <a:defRPr/>
            </a:pPr>
            <a:endParaRPr lang="en-US"/>
          </a:p>
        </p:txBody>
      </p:sp>
    </p:spTree>
  </p:cSld>
  <p:clrMapOvr>
    <a:masterClrMapping/>
  </p:clrMapOvr>
  <p:transition>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2 column/narrow column">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828800"/>
            <a:ext cx="4038600" cy="4297363"/>
          </a:xfrm>
        </p:spPr>
        <p:txBody>
          <a:bodyPr>
            <a:normAutofit/>
          </a:bodyPr>
          <a:lstStyle>
            <a:lvl1pPr>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err="1" smtClean="0"/>
              <a:t>ourth</a:t>
            </a:r>
            <a:r>
              <a:rPr lang="en-US" dirty="0" smtClean="0"/>
              <a:t> level</a:t>
            </a:r>
          </a:p>
          <a:p>
            <a:pPr lvl="4"/>
            <a:r>
              <a:rPr lang="en-US" dirty="0" smtClean="0"/>
              <a:t>Fifth level</a:t>
            </a:r>
            <a:endParaRPr lang="en-US" dirty="0"/>
          </a:p>
        </p:txBody>
      </p:sp>
      <p:sp>
        <p:nvSpPr>
          <p:cNvPr id="4" name="Content Placeholder 3"/>
          <p:cNvSpPr>
            <a:spLocks noGrp="1"/>
          </p:cNvSpPr>
          <p:nvPr>
            <p:ph sz="half" idx="2"/>
          </p:nvPr>
        </p:nvSpPr>
        <p:spPr>
          <a:xfrm>
            <a:off x="4648200" y="1828800"/>
            <a:ext cx="4038600" cy="4297363"/>
          </a:xfrm>
        </p:spPr>
        <p:txBody>
          <a:bodyPr>
            <a:normAutofit/>
          </a:bodyPr>
          <a:lstStyle>
            <a:lvl1pPr>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1" name="Text Placeholder 10"/>
          <p:cNvSpPr>
            <a:spLocks noGrp="1"/>
          </p:cNvSpPr>
          <p:nvPr>
            <p:ph type="body" sz="quarter" idx="12"/>
          </p:nvPr>
        </p:nvSpPr>
        <p:spPr>
          <a:xfrm>
            <a:off x="914400" y="1143000"/>
            <a:ext cx="7315200" cy="609600"/>
          </a:xfrm>
        </p:spPr>
        <p:txBody>
          <a:bodyPr>
            <a:normAutofit/>
          </a:bodyPr>
          <a:lstStyle>
            <a:lvl1pPr>
              <a:buNone/>
              <a:defRPr sz="2800" b="1"/>
            </a:lvl1pPr>
          </a:lstStyle>
          <a:p>
            <a:pPr lvl="0"/>
            <a:r>
              <a:rPr lang="en-US" smtClean="0"/>
              <a:t>Click to edit Master text styles</a:t>
            </a:r>
          </a:p>
        </p:txBody>
      </p:sp>
      <p:sp>
        <p:nvSpPr>
          <p:cNvPr id="6" name="Footer Placeholder 4"/>
          <p:cNvSpPr>
            <a:spLocks noGrp="1"/>
          </p:cNvSpPr>
          <p:nvPr>
            <p:ph type="ftr" sz="quarter" idx="13"/>
          </p:nvPr>
        </p:nvSpPr>
        <p:spPr>
          <a:xfrm>
            <a:off x="1828800" y="6356350"/>
            <a:ext cx="5486400" cy="365125"/>
          </a:xfrm>
        </p:spPr>
        <p:txBody>
          <a:bodyPr/>
          <a:lstStyle>
            <a:lvl1pPr>
              <a:defRPr sz="500" b="1">
                <a:solidFill>
                  <a:schemeClr val="tx1"/>
                </a:solidFill>
                <a:latin typeface="Arial" pitchFamily="34" charset="0"/>
                <a:cs typeface="Arial" pitchFamily="34" charset="0"/>
              </a:defRPr>
            </a:lvl1pPr>
          </a:lstStyle>
          <a:p>
            <a:pPr>
              <a:defRPr/>
            </a:pPr>
            <a:endParaRPr lang="en-US"/>
          </a:p>
        </p:txBody>
      </p:sp>
    </p:spTree>
  </p:cSld>
  <p:clrMapOvr>
    <a:masterClrMapping/>
  </p:clrMapOvr>
  <p:transition>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Quote Slid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6" name="Title 1"/>
          <p:cNvSpPr>
            <a:spLocks noGrp="1"/>
          </p:cNvSpPr>
          <p:nvPr>
            <p:ph type="title"/>
          </p:nvPr>
        </p:nvSpPr>
        <p:spPr>
          <a:xfrm>
            <a:off x="914400" y="1143000"/>
            <a:ext cx="8229600" cy="533400"/>
          </a:xfrm>
        </p:spPr>
        <p:txBody>
          <a:bodyPr>
            <a:normAutofit/>
          </a:bodyPr>
          <a:lstStyle>
            <a:lvl1pPr algn="l">
              <a:defRPr sz="2800" b="1">
                <a:latin typeface="Arial" pitchFamily="34" charset="0"/>
                <a:cs typeface="Arial" pitchFamily="34" charset="0"/>
              </a:defRPr>
            </a:lvl1pPr>
          </a:lstStyle>
          <a:p>
            <a:r>
              <a:rPr lang="en-US" smtClean="0"/>
              <a:t>Click to edit Master title style</a:t>
            </a:r>
            <a:endParaRPr lang="en-US" dirty="0"/>
          </a:p>
        </p:txBody>
      </p:sp>
      <p:sp>
        <p:nvSpPr>
          <p:cNvPr id="11" name="Text Placeholder 10"/>
          <p:cNvSpPr>
            <a:spLocks noGrp="1"/>
          </p:cNvSpPr>
          <p:nvPr>
            <p:ph type="body" sz="quarter" idx="12"/>
          </p:nvPr>
        </p:nvSpPr>
        <p:spPr>
          <a:xfrm>
            <a:off x="914400" y="2514600"/>
            <a:ext cx="7315200" cy="1524000"/>
          </a:xfrm>
        </p:spPr>
        <p:txBody>
          <a:bodyPr/>
          <a:lstStyle>
            <a:lvl1pPr algn="ctr">
              <a:buNone/>
              <a:defRPr sz="2400">
                <a:solidFill>
                  <a:schemeClr val="accent5">
                    <a:lumMod val="75000"/>
                  </a:schemeClr>
                </a:solidFill>
              </a:defRPr>
            </a:lvl1pPr>
            <a:lvl2pPr algn="ctr">
              <a:defRPr sz="1400" i="1"/>
            </a:lvl2pPr>
          </a:lstStyle>
          <a:p>
            <a:pPr lvl="0"/>
            <a:r>
              <a:rPr lang="en-US" smtClean="0"/>
              <a:t>Click to edit Master text styles</a:t>
            </a:r>
          </a:p>
          <a:p>
            <a:pPr lvl="1"/>
            <a:r>
              <a:rPr lang="en-US" smtClean="0"/>
              <a:t>Second level</a:t>
            </a:r>
          </a:p>
        </p:txBody>
      </p:sp>
      <p:sp>
        <p:nvSpPr>
          <p:cNvPr id="13" name="Text Placeholder 12"/>
          <p:cNvSpPr>
            <a:spLocks noGrp="1"/>
          </p:cNvSpPr>
          <p:nvPr>
            <p:ph type="body" sz="quarter" idx="13"/>
          </p:nvPr>
        </p:nvSpPr>
        <p:spPr>
          <a:xfrm>
            <a:off x="2590800" y="4267200"/>
            <a:ext cx="5029200" cy="1447800"/>
          </a:xfrm>
        </p:spPr>
        <p:txBody>
          <a:bodyPr/>
          <a:lstStyle>
            <a:lvl1pPr marL="457200" indent="-457200">
              <a:buAutoNum type="arabicPeriod"/>
              <a:defRPr/>
            </a:lvl1pPr>
          </a:lstStyle>
          <a:p>
            <a:pPr lvl="0"/>
            <a:r>
              <a:rPr lang="en-US" smtClean="0"/>
              <a:t>Click to edit Master text styles</a:t>
            </a:r>
          </a:p>
          <a:p>
            <a:pPr lvl="1"/>
            <a:r>
              <a:rPr lang="en-US" smtClean="0"/>
              <a:t>Second level</a:t>
            </a:r>
          </a:p>
        </p:txBody>
      </p:sp>
      <p:sp>
        <p:nvSpPr>
          <p:cNvPr id="7" name="Footer Placeholder 4"/>
          <p:cNvSpPr>
            <a:spLocks noGrp="1"/>
          </p:cNvSpPr>
          <p:nvPr>
            <p:ph type="ftr" sz="quarter" idx="14"/>
          </p:nvPr>
        </p:nvSpPr>
        <p:spPr>
          <a:xfrm>
            <a:off x="1828800" y="6356350"/>
            <a:ext cx="5486400" cy="365125"/>
          </a:xfrm>
        </p:spPr>
        <p:txBody>
          <a:bodyPr/>
          <a:lstStyle>
            <a:lvl1pPr>
              <a:defRPr sz="500" b="1">
                <a:solidFill>
                  <a:schemeClr val="tx1"/>
                </a:solidFill>
                <a:latin typeface="Arial" pitchFamily="34" charset="0"/>
                <a:cs typeface="Arial" pitchFamily="34" charset="0"/>
              </a:defRPr>
            </a:lvl1pPr>
          </a:lstStyle>
          <a:p>
            <a:pPr>
              <a:defRPr/>
            </a:pPr>
            <a:endParaRPr lang="en-US"/>
          </a:p>
        </p:txBody>
      </p:sp>
    </p:spTree>
  </p:cSld>
  <p:clrMapOvr>
    <a:masterClrMapping/>
  </p:clrMapOvr>
  <p:transition>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C970B851-A59F-4E30-977C-1FAC6432CA80}" type="datetimeFigureOut">
              <a:rPr lang="en-US"/>
              <a:pPr>
                <a:defRPr/>
              </a:pPr>
              <a:t>4/1/2015</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082FA61E-DFD9-472B-B5FD-56B8E76B4774}" type="slidenum">
              <a:rPr lang="en-US"/>
              <a:pPr>
                <a:defRPr/>
              </a:pPr>
              <a:t>‹#›</a:t>
            </a:fld>
            <a:endParaRPr lang="en-US" dirty="0"/>
          </a:p>
        </p:txBody>
      </p:sp>
    </p:spTree>
  </p:cSld>
  <p:clrMapOvr>
    <a:masterClrMapping/>
  </p:clrMapOvr>
  <p:transition>
    <p:fad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defRPr>
            </a:lvl1pPr>
          </a:lstStyle>
          <a:p>
            <a:pPr>
              <a:defRPr/>
            </a:pPr>
            <a:fld id="{9DB9AFD0-F251-4FCE-AAEF-137CABA7AC67}" type="datetimeFigureOut">
              <a:rPr lang="en-US"/>
              <a:pPr>
                <a:defRPr/>
              </a:pPr>
              <a:t>4/1/2015</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defRPr>
            </a:lvl1pPr>
          </a:lstStyle>
          <a:p>
            <a:pPr>
              <a:defRPr/>
            </a:pPr>
            <a:fld id="{BDDB46A8-37FF-43EF-BAC1-AE5F52742F13}" type="slidenum">
              <a:rPr lang="en-US"/>
              <a:pPr>
                <a:defRPr/>
              </a:pPr>
              <a:t>‹#›</a:t>
            </a:fld>
            <a:endParaRPr lang="en-US" dirty="0"/>
          </a:p>
        </p:txBody>
      </p:sp>
    </p:spTree>
  </p:cSld>
  <p:clrMap bg1="lt1" tx1="dk1" bg2="lt2" tx2="dk2" accent1="accent1" accent2="accent2" accent3="accent3" accent4="accent4" accent5="accent5" accent6="accent6" hlink="hlink" folHlink="folHlink"/>
  <p:sldLayoutIdLst>
    <p:sldLayoutId id="2147483768" r:id="rId1"/>
    <p:sldLayoutId id="2147483769" r:id="rId2"/>
    <p:sldLayoutId id="2147483770" r:id="rId3"/>
    <p:sldLayoutId id="2147483771" r:id="rId4"/>
    <p:sldLayoutId id="2147483772" r:id="rId5"/>
    <p:sldLayoutId id="2147483773" r:id="rId6"/>
    <p:sldLayoutId id="2147483774" r:id="rId7"/>
    <p:sldLayoutId id="2147483775" r:id="rId8"/>
    <p:sldLayoutId id="2147483757" r:id="rId9"/>
    <p:sldLayoutId id="2147483758" r:id="rId10"/>
    <p:sldLayoutId id="2147483759" r:id="rId11"/>
    <p:sldLayoutId id="2147483760" r:id="rId12"/>
    <p:sldLayoutId id="2147483761" r:id="rId13"/>
    <p:sldLayoutId id="2147483762" r:id="rId14"/>
    <p:sldLayoutId id="2147483763" r:id="rId15"/>
    <p:sldLayoutId id="2147483764" r:id="rId16"/>
    <p:sldLayoutId id="2147483765" r:id="rId17"/>
    <p:sldLayoutId id="2147483766" r:id="rId18"/>
    <p:sldLayoutId id="2147483767" r:id="rId19"/>
  </p:sldLayoutIdLst>
  <p:transition>
    <p:fade/>
  </p:transition>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Arial" charset="0"/>
        </a:defRPr>
      </a:lvl2pPr>
      <a:lvl3pPr algn="ctr" rtl="0" eaLnBrk="0" fontAlgn="base" hangingPunct="0">
        <a:spcBef>
          <a:spcPct val="0"/>
        </a:spcBef>
        <a:spcAft>
          <a:spcPct val="0"/>
        </a:spcAft>
        <a:defRPr sz="4400">
          <a:solidFill>
            <a:schemeClr val="tx1"/>
          </a:solidFill>
          <a:latin typeface="Arial" charset="0"/>
        </a:defRPr>
      </a:lvl3pPr>
      <a:lvl4pPr algn="ctr" rtl="0" eaLnBrk="0" fontAlgn="base" hangingPunct="0">
        <a:spcBef>
          <a:spcPct val="0"/>
        </a:spcBef>
        <a:spcAft>
          <a:spcPct val="0"/>
        </a:spcAft>
        <a:defRPr sz="4400">
          <a:solidFill>
            <a:schemeClr val="tx1"/>
          </a:solidFill>
          <a:latin typeface="Arial" charset="0"/>
        </a:defRPr>
      </a:lvl4pPr>
      <a:lvl5pPr algn="ctr" rtl="0" eaLnBrk="0" fontAlgn="base" hangingPunct="0">
        <a:spcBef>
          <a:spcPct val="0"/>
        </a:spcBef>
        <a:spcAft>
          <a:spcPct val="0"/>
        </a:spcAft>
        <a:defRPr sz="4400">
          <a:solidFill>
            <a:schemeClr val="tx1"/>
          </a:solidFill>
          <a:latin typeface="Arial" charset="0"/>
        </a:defRPr>
      </a:lvl5pPr>
      <a:lvl6pPr marL="457200" algn="ctr" rtl="0" fontAlgn="base">
        <a:spcBef>
          <a:spcPct val="0"/>
        </a:spcBef>
        <a:spcAft>
          <a:spcPct val="0"/>
        </a:spcAft>
        <a:defRPr sz="4400">
          <a:solidFill>
            <a:schemeClr val="tx1"/>
          </a:solidFill>
          <a:latin typeface="Arial" charset="0"/>
        </a:defRPr>
      </a:lvl6pPr>
      <a:lvl7pPr marL="914400" algn="ctr" rtl="0" fontAlgn="base">
        <a:spcBef>
          <a:spcPct val="0"/>
        </a:spcBef>
        <a:spcAft>
          <a:spcPct val="0"/>
        </a:spcAft>
        <a:defRPr sz="4400">
          <a:solidFill>
            <a:schemeClr val="tx1"/>
          </a:solidFill>
          <a:latin typeface="Arial" charset="0"/>
        </a:defRPr>
      </a:lvl7pPr>
      <a:lvl8pPr marL="1371600" algn="ctr" rtl="0" fontAlgn="base">
        <a:spcBef>
          <a:spcPct val="0"/>
        </a:spcBef>
        <a:spcAft>
          <a:spcPct val="0"/>
        </a:spcAft>
        <a:defRPr sz="4400">
          <a:solidFill>
            <a:schemeClr val="tx1"/>
          </a:solidFill>
          <a:latin typeface="Arial" charset="0"/>
        </a:defRPr>
      </a:lvl8pPr>
      <a:lvl9pPr marL="1828800" algn="ctr" rtl="0" fontAlgn="base">
        <a:spcBef>
          <a:spcPct val="0"/>
        </a:spcBef>
        <a:spcAft>
          <a:spcPct val="0"/>
        </a:spcAft>
        <a:defRPr sz="4400">
          <a:solidFill>
            <a:schemeClr val="tx1"/>
          </a:solidFill>
          <a:latin typeface="Arial"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7.xml"/><Relationship Id="rId1" Type="http://schemas.openxmlformats.org/officeDocument/2006/relationships/slideLayout" Target="../slideLayouts/slideLayout2.xml"/><Relationship Id="rId5" Type="http://schemas.openxmlformats.org/officeDocument/2006/relationships/image" Target="../media/image8.jpeg"/><Relationship Id="rId4" Type="http://schemas.openxmlformats.org/officeDocument/2006/relationships/image" Target="../media/image7.jpeg"/></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ctrTitle"/>
          </p:nvPr>
        </p:nvSpPr>
        <p:spPr>
          <a:xfrm>
            <a:off x="1143000" y="2286000"/>
            <a:ext cx="7772400" cy="1470025"/>
          </a:xfrm>
        </p:spPr>
        <p:txBody>
          <a:bodyPr/>
          <a:lstStyle/>
          <a:p>
            <a:pPr eaLnBrk="1" hangingPunct="1"/>
            <a:r>
              <a:rPr lang="en-US" dirty="0" smtClean="0">
                <a:solidFill>
                  <a:schemeClr val="tx1"/>
                </a:solidFill>
                <a:latin typeface="Arial" charset="0"/>
                <a:cs typeface="Arial" charset="0"/>
              </a:rPr>
              <a:t>Introduction </a:t>
            </a:r>
            <a:br>
              <a:rPr lang="en-US" dirty="0" smtClean="0">
                <a:solidFill>
                  <a:schemeClr val="tx1"/>
                </a:solidFill>
                <a:latin typeface="Arial" charset="0"/>
                <a:cs typeface="Arial" charset="0"/>
              </a:rPr>
            </a:br>
            <a:r>
              <a:rPr lang="en-US" dirty="0" smtClean="0">
                <a:solidFill>
                  <a:schemeClr val="tx1"/>
                </a:solidFill>
                <a:latin typeface="Arial" charset="0"/>
                <a:cs typeface="Arial" charset="0"/>
              </a:rPr>
              <a:t>to Salvation History</a:t>
            </a:r>
          </a:p>
        </p:txBody>
      </p:sp>
      <p:sp>
        <p:nvSpPr>
          <p:cNvPr id="5" name="Text Placeholder 4"/>
          <p:cNvSpPr>
            <a:spLocks noGrp="1"/>
          </p:cNvSpPr>
          <p:nvPr>
            <p:ph type="body" sz="quarter" idx="10"/>
          </p:nvPr>
        </p:nvSpPr>
        <p:spPr>
          <a:xfrm>
            <a:off x="7467600" y="6019800"/>
            <a:ext cx="1295400" cy="152400"/>
          </a:xfrm>
        </p:spPr>
        <p:txBody>
          <a:bodyPr>
            <a:noAutofit/>
          </a:bodyPr>
          <a:lstStyle/>
          <a:p>
            <a:pPr>
              <a:defRPr/>
            </a:pPr>
            <a:r>
              <a:rPr lang="en-US" dirty="0" smtClean="0"/>
              <a:t>Document #: TX004698</a:t>
            </a:r>
            <a:endParaRPr lang="en-US" dirty="0"/>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p:cNvSpPr>
            <a:spLocks noGrp="1"/>
          </p:cNvSpPr>
          <p:nvPr>
            <p:ph type="title"/>
          </p:nvPr>
        </p:nvSpPr>
        <p:spPr>
          <a:xfrm>
            <a:off x="925945" y="982663"/>
            <a:ext cx="8229600" cy="533400"/>
          </a:xfrm>
        </p:spPr>
        <p:txBody>
          <a:bodyPr/>
          <a:lstStyle/>
          <a:p>
            <a:r>
              <a:rPr lang="en-US" dirty="0" smtClean="0">
                <a:latin typeface="Arial" charset="0"/>
                <a:cs typeface="Arial" charset="0"/>
              </a:rPr>
              <a:t>The Transmission of Divine Revelation</a:t>
            </a:r>
          </a:p>
        </p:txBody>
      </p:sp>
      <p:sp>
        <p:nvSpPr>
          <p:cNvPr id="19459" name="Content Placeholder 2"/>
          <p:cNvSpPr>
            <a:spLocks noGrp="1"/>
          </p:cNvSpPr>
          <p:nvPr>
            <p:ph idx="1"/>
          </p:nvPr>
        </p:nvSpPr>
        <p:spPr>
          <a:xfrm>
            <a:off x="921327" y="1905000"/>
            <a:ext cx="3879273" cy="4953000"/>
          </a:xfrm>
        </p:spPr>
        <p:txBody>
          <a:bodyPr/>
          <a:lstStyle/>
          <a:p>
            <a:r>
              <a:rPr lang="en-US" dirty="0" smtClean="0">
                <a:latin typeface="Arial" charset="0"/>
                <a:cs typeface="Arial" charset="0"/>
              </a:rPr>
              <a:t>Jesus Christ commanded and entrusted the Apostles to herald to all people and all nations what they had heard and seen regarding the salvation of God.</a:t>
            </a:r>
          </a:p>
          <a:p>
            <a:r>
              <a:rPr lang="en-US" dirty="0" smtClean="0">
                <a:latin typeface="Arial" charset="0"/>
                <a:cs typeface="Arial" charset="0"/>
              </a:rPr>
              <a:t>This handing on, or transmission, of the truths Jesus Christ taught is known as </a:t>
            </a:r>
            <a:r>
              <a:rPr lang="en-US" b="1" dirty="0" smtClean="0">
                <a:solidFill>
                  <a:srgbClr val="3366FF"/>
                </a:solidFill>
                <a:latin typeface="Arial" charset="0"/>
                <a:cs typeface="Arial" charset="0"/>
              </a:rPr>
              <a:t>Sacred Tradition.</a:t>
            </a:r>
            <a:r>
              <a:rPr lang="en-US" dirty="0" smtClean="0">
                <a:solidFill>
                  <a:srgbClr val="3366FF"/>
                </a:solidFill>
                <a:latin typeface="Arial" charset="0"/>
                <a:cs typeface="Arial" charset="0"/>
              </a:rPr>
              <a:t> </a:t>
            </a:r>
          </a:p>
        </p:txBody>
      </p:sp>
      <p:pic>
        <p:nvPicPr>
          <p:cNvPr id="4" name="Picture 3" descr="Bloch_Carl_The_Road_to_Emmaus-Public Domain.jpg"/>
          <p:cNvPicPr>
            <a:picLocks noChangeAspect="1"/>
          </p:cNvPicPr>
          <p:nvPr/>
        </p:nvPicPr>
        <p:blipFill>
          <a:blip r:embed="rId3" cstate="print"/>
          <a:stretch>
            <a:fillRect/>
          </a:stretch>
        </p:blipFill>
        <p:spPr>
          <a:xfrm rot="311727">
            <a:off x="5091902" y="2657902"/>
            <a:ext cx="3546182" cy="2876347"/>
          </a:xfrm>
          <a:prstGeom prst="rect">
            <a:avLst/>
          </a:prstGeom>
          <a:ln>
            <a:noFill/>
          </a:ln>
          <a:effectLst>
            <a:outerShdw blurRad="292100" dist="139700" dir="2700000" algn="tl" rotWithShape="0">
              <a:srgbClr val="333333">
                <a:alpha val="65000"/>
              </a:srgbClr>
            </a:outerShdw>
          </a:effectLst>
        </p:spPr>
      </p:pic>
      <p:sp>
        <p:nvSpPr>
          <p:cNvPr id="5" name="Text Box 10"/>
          <p:cNvSpPr txBox="1">
            <a:spLocks noChangeArrowheads="1"/>
          </p:cNvSpPr>
          <p:nvPr/>
        </p:nvSpPr>
        <p:spPr bwMode="auto">
          <a:xfrm rot="278661">
            <a:off x="4899428" y="5365742"/>
            <a:ext cx="688115" cy="169277"/>
          </a:xfrm>
          <a:prstGeom prst="rect">
            <a:avLst/>
          </a:prstGeom>
          <a:noFill/>
          <a:ln w="9525">
            <a:noFill/>
            <a:miter lim="800000"/>
            <a:headEnd/>
            <a:tailEnd/>
          </a:ln>
        </p:spPr>
        <p:txBody>
          <a:bodyPr wrap="square">
            <a:spAutoFit/>
          </a:bodyPr>
          <a:ls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a:spcBef>
                <a:spcPct val="50000"/>
              </a:spcBef>
            </a:pPr>
            <a:r>
              <a:rPr lang="en-US" sz="500" dirty="0" smtClean="0">
                <a:solidFill>
                  <a:schemeClr val="bg1">
                    <a:lumMod val="50000"/>
                  </a:schemeClr>
                </a:solidFill>
              </a:rPr>
              <a:t>Public Domain</a:t>
            </a:r>
            <a:endParaRPr lang="en-US" dirty="0">
              <a:solidFill>
                <a:schemeClr val="bg1">
                  <a:lumMod val="50000"/>
                </a:schemeClr>
              </a:solidFill>
            </a:endParaRPr>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p:cNvSpPr>
            <a:spLocks noGrp="1"/>
          </p:cNvSpPr>
          <p:nvPr>
            <p:ph type="title"/>
          </p:nvPr>
        </p:nvSpPr>
        <p:spPr/>
        <p:txBody>
          <a:bodyPr/>
          <a:lstStyle/>
          <a:p>
            <a:r>
              <a:rPr lang="en-US" smtClean="0">
                <a:latin typeface="Arial" charset="0"/>
                <a:cs typeface="Arial" charset="0"/>
              </a:rPr>
              <a:t>The Transmission of Divine Revelation</a:t>
            </a:r>
          </a:p>
        </p:txBody>
      </p:sp>
      <p:sp>
        <p:nvSpPr>
          <p:cNvPr id="20483" name="Content Placeholder 2"/>
          <p:cNvSpPr>
            <a:spLocks noGrp="1"/>
          </p:cNvSpPr>
          <p:nvPr>
            <p:ph idx="1"/>
          </p:nvPr>
        </p:nvSpPr>
        <p:spPr>
          <a:xfrm>
            <a:off x="914400" y="2179637"/>
            <a:ext cx="3429000" cy="4373563"/>
          </a:xfrm>
        </p:spPr>
        <p:txBody>
          <a:bodyPr/>
          <a:lstStyle/>
          <a:p>
            <a:r>
              <a:rPr lang="en-US" dirty="0">
                <a:latin typeface="Arial" charset="0"/>
                <a:cs typeface="Arial" charset="0"/>
              </a:rPr>
              <a:t>T</a:t>
            </a:r>
            <a:r>
              <a:rPr lang="en-US" dirty="0" smtClean="0">
                <a:latin typeface="Arial" charset="0"/>
                <a:cs typeface="Arial" charset="0"/>
              </a:rPr>
              <a:t>he Apostles’ successors are given the title “bishop.” </a:t>
            </a:r>
          </a:p>
          <a:p>
            <a:r>
              <a:rPr lang="en-US" dirty="0" smtClean="0">
                <a:latin typeface="Arial" charset="0"/>
                <a:cs typeface="Arial" charset="0"/>
              </a:rPr>
              <a:t>To these successors the Apostles passed on </a:t>
            </a:r>
          </a:p>
          <a:p>
            <a:pPr lvl="1"/>
            <a:r>
              <a:rPr lang="en-US" dirty="0" smtClean="0">
                <a:latin typeface="Arial" charset="0"/>
                <a:cs typeface="Arial" charset="0"/>
              </a:rPr>
              <a:t>the authority to teach and interpret the Scriptures and Tradition.</a:t>
            </a:r>
          </a:p>
          <a:p>
            <a:pPr lvl="1"/>
            <a:r>
              <a:rPr lang="en-US" dirty="0" smtClean="0">
                <a:latin typeface="Arial" charset="0"/>
                <a:cs typeface="Arial" charset="0"/>
              </a:rPr>
              <a:t>This process is known as </a:t>
            </a:r>
            <a:r>
              <a:rPr lang="en-US" b="1" dirty="0" smtClean="0">
                <a:solidFill>
                  <a:srgbClr val="3366FF"/>
                </a:solidFill>
                <a:latin typeface="Arial" charset="0"/>
                <a:cs typeface="Arial" charset="0"/>
              </a:rPr>
              <a:t>Apostolic Succession</a:t>
            </a:r>
            <a:r>
              <a:rPr lang="en-US" dirty="0" smtClean="0">
                <a:solidFill>
                  <a:srgbClr val="3366FF"/>
                </a:solidFill>
                <a:latin typeface="Arial" charset="0"/>
                <a:cs typeface="Arial" charset="0"/>
              </a:rPr>
              <a:t>.</a:t>
            </a:r>
          </a:p>
        </p:txBody>
      </p:sp>
      <p:pic>
        <p:nvPicPr>
          <p:cNvPr id="6" name="Picture 5" descr="465px-Synaxis_of_the_Twelve_Apostles_02-public domain.jpg"/>
          <p:cNvPicPr>
            <a:picLocks noChangeAspect="1"/>
          </p:cNvPicPr>
          <p:nvPr/>
        </p:nvPicPr>
        <p:blipFill>
          <a:blip r:embed="rId3" cstate="print"/>
          <a:srcRect t="32264"/>
          <a:stretch>
            <a:fillRect/>
          </a:stretch>
        </p:blipFill>
        <p:spPr>
          <a:xfrm>
            <a:off x="4667169" y="2345323"/>
            <a:ext cx="3755183" cy="3276600"/>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
        <p:nvSpPr>
          <p:cNvPr id="5" name="Text Box 10"/>
          <p:cNvSpPr txBox="1">
            <a:spLocks noChangeArrowheads="1"/>
          </p:cNvSpPr>
          <p:nvPr/>
        </p:nvSpPr>
        <p:spPr bwMode="auto">
          <a:xfrm>
            <a:off x="4977882" y="5621923"/>
            <a:ext cx="688115" cy="169277"/>
          </a:xfrm>
          <a:prstGeom prst="rect">
            <a:avLst/>
          </a:prstGeom>
          <a:noFill/>
          <a:ln w="9525">
            <a:noFill/>
            <a:miter lim="800000"/>
            <a:headEnd/>
            <a:tailEnd/>
          </a:ln>
        </p:spPr>
        <p:txBody>
          <a:bodyPr wrap="square">
            <a:spAutoFit/>
          </a:bodyPr>
          <a:ls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a:spcBef>
                <a:spcPct val="50000"/>
              </a:spcBef>
            </a:pPr>
            <a:r>
              <a:rPr lang="en-US" sz="500" dirty="0" smtClean="0">
                <a:solidFill>
                  <a:schemeClr val="bg1">
                    <a:lumMod val="50000"/>
                  </a:schemeClr>
                </a:solidFill>
              </a:rPr>
              <a:t>Public Domain</a:t>
            </a:r>
            <a:endParaRPr lang="en-US" dirty="0">
              <a:solidFill>
                <a:schemeClr val="bg1">
                  <a:lumMod val="50000"/>
                </a:schemeClr>
              </a:solidFill>
            </a:endParaRPr>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p:cNvSpPr>
            <a:spLocks noGrp="1"/>
          </p:cNvSpPr>
          <p:nvPr>
            <p:ph type="title"/>
          </p:nvPr>
        </p:nvSpPr>
        <p:spPr>
          <a:xfrm>
            <a:off x="914400" y="914400"/>
            <a:ext cx="8229600" cy="533400"/>
          </a:xfrm>
        </p:spPr>
        <p:txBody>
          <a:bodyPr/>
          <a:lstStyle/>
          <a:p>
            <a:r>
              <a:rPr lang="en-US" dirty="0" smtClean="0">
                <a:latin typeface="Arial" charset="0"/>
                <a:cs typeface="Arial" charset="0"/>
              </a:rPr>
              <a:t>The Transmission of Divine Revelation</a:t>
            </a:r>
          </a:p>
        </p:txBody>
      </p:sp>
      <p:sp>
        <p:nvSpPr>
          <p:cNvPr id="21507" name="Content Placeholder 2"/>
          <p:cNvSpPr>
            <a:spLocks noGrp="1"/>
          </p:cNvSpPr>
          <p:nvPr>
            <p:ph idx="1"/>
          </p:nvPr>
        </p:nvSpPr>
        <p:spPr>
          <a:xfrm>
            <a:off x="958273" y="1600200"/>
            <a:ext cx="7315200" cy="4373563"/>
          </a:xfrm>
        </p:spPr>
        <p:txBody>
          <a:bodyPr/>
          <a:lstStyle/>
          <a:p>
            <a:pPr marL="0" indent="0">
              <a:buNone/>
            </a:pPr>
            <a:r>
              <a:rPr lang="en-US" dirty="0" smtClean="0">
                <a:latin typeface="Arial" charset="0"/>
                <a:cs typeface="Arial" charset="0"/>
              </a:rPr>
              <a:t>The written, inspired Word of God and the living transmission of the Word of God communicate effectively the whole of God’s Revelation. Neither pillar can be understood without the other.</a:t>
            </a:r>
          </a:p>
        </p:txBody>
      </p:sp>
      <p:grpSp>
        <p:nvGrpSpPr>
          <p:cNvPr id="12" name="Group 11"/>
          <p:cNvGrpSpPr/>
          <p:nvPr/>
        </p:nvGrpSpPr>
        <p:grpSpPr>
          <a:xfrm>
            <a:off x="1600200" y="2753823"/>
            <a:ext cx="6096000" cy="3372340"/>
            <a:chOff x="1600200" y="3352800"/>
            <a:chExt cx="6096000" cy="3372340"/>
          </a:xfrm>
        </p:grpSpPr>
        <p:pic>
          <p:nvPicPr>
            <p:cNvPr id="4" name="Picture 2"/>
            <p:cNvPicPr>
              <a:picLocks noChangeAspect="1" noChangeArrowheads="1"/>
            </p:cNvPicPr>
            <p:nvPr/>
          </p:nvPicPr>
          <p:blipFill>
            <a:blip r:embed="rId3" cstate="print"/>
            <a:srcRect/>
            <a:stretch>
              <a:fillRect/>
            </a:stretch>
          </p:blipFill>
          <p:spPr bwMode="auto">
            <a:xfrm>
              <a:off x="1835604" y="4536831"/>
              <a:ext cx="755196" cy="2168769"/>
            </a:xfrm>
            <a:prstGeom prst="rect">
              <a:avLst/>
            </a:prstGeom>
            <a:noFill/>
            <a:ln w="9525">
              <a:noFill/>
              <a:miter lim="800000"/>
              <a:headEnd/>
              <a:tailEnd/>
            </a:ln>
            <a:effectLst/>
          </p:spPr>
        </p:pic>
        <p:pic>
          <p:nvPicPr>
            <p:cNvPr id="5" name="Picture 2"/>
            <p:cNvPicPr>
              <a:picLocks noChangeAspect="1" noChangeArrowheads="1"/>
            </p:cNvPicPr>
            <p:nvPr/>
          </p:nvPicPr>
          <p:blipFill>
            <a:blip r:embed="rId3" cstate="print"/>
            <a:srcRect/>
            <a:stretch>
              <a:fillRect/>
            </a:stretch>
          </p:blipFill>
          <p:spPr bwMode="auto">
            <a:xfrm flipH="1">
              <a:off x="6553200" y="4536831"/>
              <a:ext cx="762000" cy="2188309"/>
            </a:xfrm>
            <a:prstGeom prst="rect">
              <a:avLst/>
            </a:prstGeom>
            <a:noFill/>
            <a:ln w="9525">
              <a:noFill/>
              <a:miter lim="800000"/>
              <a:headEnd/>
              <a:tailEnd/>
            </a:ln>
            <a:effectLst/>
          </p:spPr>
        </p:pic>
        <p:sp>
          <p:nvSpPr>
            <p:cNvPr id="6" name="Isosceles Triangle 5"/>
            <p:cNvSpPr/>
            <p:nvPr/>
          </p:nvSpPr>
          <p:spPr>
            <a:xfrm>
              <a:off x="2286000" y="3352800"/>
              <a:ext cx="4572000" cy="1143000"/>
            </a:xfrm>
            <a:prstGeom prst="triangle">
              <a:avLst>
                <a:gd name="adj" fmla="val 51140"/>
              </a:avLst>
            </a:prstGeom>
            <a:scene3d>
              <a:camera prst="obliqueTopRight"/>
              <a:lightRig rig="threePt" dir="t">
                <a:rot lat="0" lon="0" rev="1200000"/>
              </a:lightRig>
            </a:scene3d>
            <a:sp3d>
              <a:bevelT w="63500" h="25400"/>
            </a:sp3d>
          </p:spPr>
          <p:style>
            <a:lnRef idx="0">
              <a:schemeClr val="accent1"/>
            </a:lnRef>
            <a:fillRef idx="3">
              <a:schemeClr val="accent1"/>
            </a:fillRef>
            <a:effectRef idx="3">
              <a:schemeClr val="accent1"/>
            </a:effectRef>
            <a:fontRef idx="minor">
              <a:schemeClr val="lt1"/>
            </a:fontRef>
          </p:style>
          <p:txBody>
            <a:bodyPr anchor="ctr"/>
            <a:lstStyle/>
            <a:p>
              <a:pPr algn="ctr" fontAlgn="auto">
                <a:spcBef>
                  <a:spcPts val="0"/>
                </a:spcBef>
                <a:spcAft>
                  <a:spcPts val="0"/>
                </a:spcAft>
                <a:defRPr/>
              </a:pPr>
              <a:r>
                <a:rPr lang="en-US" sz="2000" b="1" dirty="0"/>
                <a:t>Whole </a:t>
              </a:r>
              <a:r>
                <a:rPr lang="en-US" sz="2000" b="1" dirty="0" smtClean="0"/>
                <a:t>of </a:t>
              </a:r>
              <a:br>
                <a:rPr lang="en-US" sz="2000" b="1" dirty="0" smtClean="0"/>
              </a:br>
              <a:r>
                <a:rPr lang="en-US" sz="2000" b="1" dirty="0" smtClean="0"/>
                <a:t>God’s Revelation</a:t>
              </a:r>
            </a:p>
            <a:p>
              <a:pPr algn="ctr" fontAlgn="auto">
                <a:spcBef>
                  <a:spcPts val="0"/>
                </a:spcBef>
                <a:spcAft>
                  <a:spcPts val="0"/>
                </a:spcAft>
                <a:defRPr/>
              </a:pPr>
              <a:endParaRPr lang="en-US" sz="2000" b="1" dirty="0"/>
            </a:p>
          </p:txBody>
        </p:sp>
        <p:sp>
          <p:nvSpPr>
            <p:cNvPr id="8" name="TextBox 7"/>
            <p:cNvSpPr txBox="1"/>
            <p:nvPr/>
          </p:nvSpPr>
          <p:spPr>
            <a:xfrm>
              <a:off x="2743200" y="4876800"/>
              <a:ext cx="3657600" cy="1283910"/>
            </a:xfrm>
            <a:prstGeom prst="leftRightArrow">
              <a:avLst/>
            </a:prstGeom>
          </p:spPr>
          <p:style>
            <a:lnRef idx="0">
              <a:schemeClr val="accent6"/>
            </a:lnRef>
            <a:fillRef idx="3">
              <a:schemeClr val="accent6"/>
            </a:fillRef>
            <a:effectRef idx="3">
              <a:schemeClr val="accent6"/>
            </a:effectRef>
            <a:fontRef idx="minor">
              <a:schemeClr val="lt1"/>
            </a:fontRef>
          </p:style>
          <p:txBody>
            <a:bodyPr wrap="square" rtlCol="0">
              <a:spAutoFit/>
            </a:bodyPr>
            <a:lstStyle/>
            <a:p>
              <a:pPr algn="ctr"/>
              <a:r>
                <a:rPr lang="en-US" dirty="0" smtClean="0"/>
                <a:t>Neither can be understood without the other.</a:t>
              </a:r>
              <a:endParaRPr lang="en-US" dirty="0"/>
            </a:p>
          </p:txBody>
        </p:sp>
        <p:sp>
          <p:nvSpPr>
            <p:cNvPr id="9" name="TextBox 8"/>
            <p:cNvSpPr txBox="1"/>
            <p:nvPr/>
          </p:nvSpPr>
          <p:spPr>
            <a:xfrm>
              <a:off x="1600200" y="5638800"/>
              <a:ext cx="1371600" cy="400110"/>
            </a:xfrm>
            <a:prstGeom prst="rect">
              <a:avLst/>
            </a:prstGeom>
            <a:noFill/>
          </p:spPr>
          <p:txBody>
            <a:bodyPr wrap="square" rtlCol="0">
              <a:spAutoFit/>
              <a:scene3d>
                <a:camera prst="orthographicFront"/>
                <a:lightRig rig="flat" dir="tl">
                  <a:rot lat="0" lon="0" rev="6600000"/>
                </a:lightRig>
              </a:scene3d>
              <a:sp3d extrusionH="25400" contourW="8890">
                <a:bevelT w="38100" h="31750"/>
                <a:contourClr>
                  <a:schemeClr val="accent2">
                    <a:shade val="75000"/>
                  </a:schemeClr>
                </a:contourClr>
              </a:sp3d>
            </a:bodyPr>
            <a:lstStyle/>
            <a:p>
              <a:r>
                <a:rPr lang="en-US" sz="2000"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Scripture</a:t>
              </a:r>
              <a:endParaRPr lang="en-US" sz="20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endParaRPr>
            </a:p>
          </p:txBody>
        </p:sp>
        <p:sp>
          <p:nvSpPr>
            <p:cNvPr id="11" name="TextBox 10"/>
            <p:cNvSpPr txBox="1"/>
            <p:nvPr/>
          </p:nvSpPr>
          <p:spPr>
            <a:xfrm>
              <a:off x="6324600" y="5638800"/>
              <a:ext cx="1371600" cy="400110"/>
            </a:xfrm>
            <a:prstGeom prst="rect">
              <a:avLst/>
            </a:prstGeom>
            <a:noFill/>
          </p:spPr>
          <p:txBody>
            <a:bodyPr wrap="square" rtlCol="0">
              <a:spAutoFit/>
              <a:scene3d>
                <a:camera prst="orthographicFront"/>
                <a:lightRig rig="flat" dir="tl">
                  <a:rot lat="0" lon="0" rev="6600000"/>
                </a:lightRig>
              </a:scene3d>
              <a:sp3d extrusionH="25400" contourW="8890">
                <a:bevelT w="38100" h="31750"/>
                <a:contourClr>
                  <a:schemeClr val="accent2">
                    <a:shade val="75000"/>
                  </a:schemeClr>
                </a:contourClr>
              </a:sp3d>
            </a:bodyPr>
            <a:lstStyle/>
            <a:p>
              <a:r>
                <a:rPr lang="en-US" sz="2000"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Tradition</a:t>
              </a:r>
              <a:endParaRPr lang="en-US" sz="20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endParaRPr>
            </a:p>
          </p:txBody>
        </p:sp>
      </p:grpSp>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1"/>
          <p:cNvSpPr>
            <a:spLocks noGrp="1"/>
          </p:cNvSpPr>
          <p:nvPr>
            <p:ph type="title"/>
          </p:nvPr>
        </p:nvSpPr>
        <p:spPr>
          <a:xfrm>
            <a:off x="1143000" y="914400"/>
            <a:ext cx="8229600" cy="533400"/>
          </a:xfrm>
        </p:spPr>
        <p:txBody>
          <a:bodyPr/>
          <a:lstStyle/>
          <a:p>
            <a:r>
              <a:rPr lang="en-US" dirty="0" smtClean="0">
                <a:latin typeface="Arial" charset="0"/>
                <a:cs typeface="Arial" charset="0"/>
              </a:rPr>
              <a:t>The Transmission of Divine Revelation</a:t>
            </a:r>
          </a:p>
        </p:txBody>
      </p:sp>
      <p:sp>
        <p:nvSpPr>
          <p:cNvPr id="23555" name="Content Placeholder 2"/>
          <p:cNvSpPr>
            <a:spLocks noGrp="1"/>
          </p:cNvSpPr>
          <p:nvPr>
            <p:ph idx="1"/>
          </p:nvPr>
        </p:nvSpPr>
        <p:spPr>
          <a:xfrm>
            <a:off x="990600" y="1722437"/>
            <a:ext cx="6934200" cy="4373563"/>
          </a:xfrm>
        </p:spPr>
        <p:txBody>
          <a:bodyPr/>
          <a:lstStyle/>
          <a:p>
            <a:r>
              <a:rPr lang="en-US" dirty="0">
                <a:latin typeface="Arial" charset="0"/>
                <a:cs typeface="Arial" charset="0"/>
              </a:rPr>
              <a:t>The </a:t>
            </a:r>
            <a:r>
              <a:rPr lang="en-US" dirty="0" smtClean="0">
                <a:latin typeface="Arial" charset="0"/>
                <a:cs typeface="Arial" charset="0"/>
              </a:rPr>
              <a:t>heritage </a:t>
            </a:r>
            <a:r>
              <a:rPr lang="en-US" dirty="0">
                <a:latin typeface="Arial" charset="0"/>
                <a:cs typeface="Arial" charset="0"/>
              </a:rPr>
              <a:t>of faith contained in the Sacred Scriptures and Tradition, unites all of the People of God with their religious leaders and the early Apostles.</a:t>
            </a:r>
          </a:p>
          <a:p>
            <a:r>
              <a:rPr lang="en-US" dirty="0" smtClean="0">
                <a:latin typeface="Arial" charset="0"/>
                <a:cs typeface="Arial" charset="0"/>
              </a:rPr>
              <a:t>The bishops, in communion with the Pope, are servants to the written words of the Scriptures and the transmission of the truth in Tradition. </a:t>
            </a:r>
          </a:p>
          <a:p>
            <a:r>
              <a:rPr lang="en-US" dirty="0" smtClean="0">
                <a:latin typeface="Arial" charset="0"/>
                <a:cs typeface="Arial" charset="0"/>
              </a:rPr>
              <a:t>The Magisterium (the bishops, in communion with the Pope) defines the central teachings of the Catholic Church.</a:t>
            </a:r>
            <a:endParaRPr lang="en-US" b="1" dirty="0" smtClean="0">
              <a:latin typeface="Arial" charset="0"/>
              <a:cs typeface="Arial" charset="0"/>
            </a:endParaRPr>
          </a:p>
          <a:p>
            <a:pPr>
              <a:buFont typeface="Arial" charset="0"/>
              <a:buNone/>
            </a:pPr>
            <a:endParaRPr lang="en-US" b="1" dirty="0" smtClean="0">
              <a:latin typeface="Arial" charset="0"/>
              <a:cs typeface="Arial" charset="0"/>
            </a:endParaRPr>
          </a:p>
          <a:p>
            <a:pPr marL="0" indent="0" algn="ctr">
              <a:buFont typeface="Arial" charset="0"/>
              <a:buNone/>
            </a:pPr>
            <a:r>
              <a:rPr lang="en-US" b="1" dirty="0" smtClean="0">
                <a:solidFill>
                  <a:srgbClr val="3366FF"/>
                </a:solidFill>
                <a:latin typeface="Arial" charset="0"/>
                <a:cs typeface="Arial" charset="0"/>
              </a:rPr>
              <a:t>How do you see the Magisterium acting as servants </a:t>
            </a:r>
            <a:br>
              <a:rPr lang="en-US" b="1" dirty="0" smtClean="0">
                <a:solidFill>
                  <a:srgbClr val="3366FF"/>
                </a:solidFill>
                <a:latin typeface="Arial" charset="0"/>
                <a:cs typeface="Arial" charset="0"/>
              </a:rPr>
            </a:br>
            <a:r>
              <a:rPr lang="en-US" b="1" dirty="0" smtClean="0">
                <a:solidFill>
                  <a:srgbClr val="3366FF"/>
                </a:solidFill>
                <a:latin typeface="Arial" charset="0"/>
                <a:cs typeface="Arial" charset="0"/>
              </a:rPr>
              <a:t>to Sacred Scripture and Tradition?</a:t>
            </a:r>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7" name="Content Placeholder 4"/>
          <p:cNvSpPr>
            <a:spLocks noGrp="1"/>
          </p:cNvSpPr>
          <p:nvPr>
            <p:ph idx="1"/>
          </p:nvPr>
        </p:nvSpPr>
        <p:spPr>
          <a:xfrm>
            <a:off x="304800" y="1905001"/>
            <a:ext cx="8458200" cy="2514600"/>
          </a:xfrm>
        </p:spPr>
        <p:txBody>
          <a:bodyPr/>
          <a:lstStyle/>
          <a:p>
            <a:pPr algn="ctr">
              <a:buFont typeface="Arial" charset="0"/>
              <a:buNone/>
            </a:pPr>
            <a:r>
              <a:rPr lang="en-US" sz="7200" b="1" dirty="0" smtClean="0">
                <a:ln w="1905"/>
                <a:solidFill>
                  <a:srgbClr val="3366FF"/>
                </a:solidFill>
                <a:effectLst>
                  <a:innerShdw blurRad="69850" dist="43180" dir="5400000">
                    <a:srgbClr val="000000">
                      <a:alpha val="65000"/>
                    </a:srgbClr>
                  </a:innerShdw>
                </a:effectLst>
                <a:latin typeface="Arial" charset="0"/>
                <a:cs typeface="Arial" charset="0"/>
              </a:rPr>
              <a:t>What is salvation history?</a:t>
            </a:r>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p:cNvSpPr>
            <a:spLocks noGrp="1"/>
          </p:cNvSpPr>
          <p:nvPr>
            <p:ph type="title"/>
          </p:nvPr>
        </p:nvSpPr>
        <p:spPr>
          <a:xfrm>
            <a:off x="914400" y="982663"/>
            <a:ext cx="8229600" cy="533400"/>
          </a:xfrm>
        </p:spPr>
        <p:txBody>
          <a:bodyPr/>
          <a:lstStyle/>
          <a:p>
            <a:r>
              <a:rPr lang="en-US" dirty="0" smtClean="0">
                <a:latin typeface="Arial" charset="0"/>
                <a:cs typeface="Arial" charset="0"/>
              </a:rPr>
              <a:t>What Is Salvation History?</a:t>
            </a:r>
          </a:p>
        </p:txBody>
      </p:sp>
      <p:sp>
        <p:nvSpPr>
          <p:cNvPr id="12291" name="Content Placeholder 2"/>
          <p:cNvSpPr>
            <a:spLocks noGrp="1"/>
          </p:cNvSpPr>
          <p:nvPr>
            <p:ph idx="1"/>
          </p:nvPr>
        </p:nvSpPr>
        <p:spPr>
          <a:xfrm>
            <a:off x="914400" y="1981200"/>
            <a:ext cx="3429000" cy="3505200"/>
          </a:xfrm>
        </p:spPr>
        <p:txBody>
          <a:bodyPr/>
          <a:lstStyle/>
          <a:p>
            <a:r>
              <a:rPr lang="en-US" dirty="0" smtClean="0">
                <a:latin typeface="Arial" charset="0"/>
                <a:cs typeface="Arial" charset="0"/>
              </a:rPr>
              <a:t>Salvation history is the pattern of events in human history in which God clearly reveals his presence and saving actions.</a:t>
            </a:r>
          </a:p>
          <a:p>
            <a:r>
              <a:rPr lang="en-US" dirty="0" smtClean="0">
                <a:latin typeface="Arial" charset="0"/>
                <a:cs typeface="Arial" charset="0"/>
              </a:rPr>
              <a:t>God’s saving hand has been at work in and through human history.</a:t>
            </a:r>
          </a:p>
          <a:p>
            <a:endParaRPr lang="en-US" dirty="0" smtClean="0">
              <a:latin typeface="Arial" charset="0"/>
              <a:cs typeface="Arial" charset="0"/>
            </a:endParaRPr>
          </a:p>
        </p:txBody>
      </p:sp>
      <p:pic>
        <p:nvPicPr>
          <p:cNvPr id="4" name="Picture 3" descr="HolyTrinity-wikimedia.jpg"/>
          <p:cNvPicPr>
            <a:picLocks noChangeAspect="1"/>
          </p:cNvPicPr>
          <p:nvPr/>
        </p:nvPicPr>
        <p:blipFill>
          <a:blip r:embed="rId3" cstate="print"/>
          <a:stretch>
            <a:fillRect/>
          </a:stretch>
        </p:blipFill>
        <p:spPr>
          <a:xfrm>
            <a:off x="4419600" y="2133600"/>
            <a:ext cx="4038600" cy="3028950"/>
          </a:xfrm>
          <a:prstGeom prst="roundRect">
            <a:avLst>
              <a:gd name="adj" fmla="val 16667"/>
            </a:avLst>
          </a:prstGeom>
          <a:ln>
            <a:no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p:spPr>
      </p:pic>
      <p:sp>
        <p:nvSpPr>
          <p:cNvPr id="5" name="Text Box 10"/>
          <p:cNvSpPr txBox="1">
            <a:spLocks noChangeArrowheads="1"/>
          </p:cNvSpPr>
          <p:nvPr/>
        </p:nvSpPr>
        <p:spPr bwMode="auto">
          <a:xfrm>
            <a:off x="4876800" y="5145673"/>
            <a:ext cx="688115" cy="169277"/>
          </a:xfrm>
          <a:prstGeom prst="rect">
            <a:avLst/>
          </a:prstGeom>
          <a:noFill/>
          <a:ln w="9525">
            <a:noFill/>
            <a:miter lim="800000"/>
            <a:headEnd/>
            <a:tailEnd/>
          </a:ln>
        </p:spPr>
        <p:txBody>
          <a:bodyPr wrap="square">
            <a:spAutoFit/>
          </a:bodyPr>
          <a:ls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a:spcBef>
                <a:spcPct val="50000"/>
              </a:spcBef>
            </a:pPr>
            <a:r>
              <a:rPr lang="en-US" sz="500" dirty="0" smtClean="0">
                <a:solidFill>
                  <a:schemeClr val="bg1">
                    <a:lumMod val="50000"/>
                  </a:schemeClr>
                </a:solidFill>
              </a:rPr>
              <a:t>Public Domain</a:t>
            </a:r>
            <a:endParaRPr lang="en-US" dirty="0">
              <a:solidFill>
                <a:schemeClr val="bg1">
                  <a:lumMod val="50000"/>
                </a:schemeClr>
              </a:solidFill>
            </a:endParaRPr>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title"/>
          </p:nvPr>
        </p:nvSpPr>
        <p:spPr>
          <a:xfrm>
            <a:off x="914400" y="996462"/>
            <a:ext cx="8229600" cy="533400"/>
          </a:xfrm>
        </p:spPr>
        <p:txBody>
          <a:bodyPr/>
          <a:lstStyle/>
          <a:p>
            <a:r>
              <a:rPr lang="en-US" dirty="0" smtClean="0">
                <a:latin typeface="Arial" charset="0"/>
                <a:cs typeface="Arial" charset="0"/>
              </a:rPr>
              <a:t>What Is Salvation History?</a:t>
            </a:r>
          </a:p>
        </p:txBody>
      </p:sp>
      <p:sp>
        <p:nvSpPr>
          <p:cNvPr id="13315" name="Content Placeholder 2"/>
          <p:cNvSpPr>
            <a:spLocks noGrp="1"/>
          </p:cNvSpPr>
          <p:nvPr>
            <p:ph idx="1"/>
          </p:nvPr>
        </p:nvSpPr>
        <p:spPr>
          <a:xfrm>
            <a:off x="990600" y="1951037"/>
            <a:ext cx="4343400" cy="4373563"/>
          </a:xfrm>
        </p:spPr>
        <p:txBody>
          <a:bodyPr/>
          <a:lstStyle/>
          <a:p>
            <a:pPr marL="0" indent="0">
              <a:buNone/>
            </a:pPr>
            <a:r>
              <a:rPr lang="en-US" dirty="0" smtClean="0">
                <a:latin typeface="Arial" charset="0"/>
                <a:cs typeface="Arial" charset="0"/>
              </a:rPr>
              <a:t>All human history is salvation history; by that we mean that the one true God</a:t>
            </a:r>
            <a:r>
              <a:rPr lang="en-US" dirty="0" smtClean="0"/>
              <a:t>—</a:t>
            </a:r>
            <a:r>
              <a:rPr lang="en-US" dirty="0" smtClean="0">
                <a:latin typeface="Arial" charset="0"/>
                <a:cs typeface="Arial" charset="0"/>
              </a:rPr>
              <a:t>Father, Son, and Holy Spirit</a:t>
            </a:r>
            <a:r>
              <a:rPr lang="en-US" dirty="0" smtClean="0"/>
              <a:t>—</a:t>
            </a:r>
            <a:r>
              <a:rPr lang="en-US" dirty="0" smtClean="0">
                <a:latin typeface="Arial" charset="0"/>
                <a:cs typeface="Arial" charset="0"/>
              </a:rPr>
              <a:t>has been present and active in the lives of his people since the beginning of time.</a:t>
            </a:r>
          </a:p>
          <a:p>
            <a:pPr>
              <a:buFont typeface="Arial" charset="0"/>
              <a:buNone/>
            </a:pPr>
            <a:endParaRPr lang="en-US" dirty="0" smtClean="0">
              <a:latin typeface="Arial" charset="0"/>
              <a:cs typeface="Arial" charset="0"/>
            </a:endParaRPr>
          </a:p>
          <a:p>
            <a:pPr marL="0" indent="0" algn="ctr">
              <a:buFont typeface="Arial" charset="0"/>
              <a:buNone/>
            </a:pPr>
            <a:r>
              <a:rPr lang="en-US" b="1" dirty="0" smtClean="0">
                <a:solidFill>
                  <a:srgbClr val="3366FF"/>
                </a:solidFill>
                <a:latin typeface="Arial" charset="0"/>
                <a:cs typeface="Arial" charset="0"/>
              </a:rPr>
              <a:t>What are examples from Scripture of the Father, Son, and Holy Spirit being present and active in the lives of God’s people?</a:t>
            </a:r>
          </a:p>
          <a:p>
            <a:pPr>
              <a:buFont typeface="Arial" charset="0"/>
              <a:buNone/>
            </a:pPr>
            <a:endParaRPr lang="en-US" dirty="0" smtClean="0">
              <a:latin typeface="Arial" charset="0"/>
              <a:cs typeface="Arial" charset="0"/>
            </a:endParaRPr>
          </a:p>
          <a:p>
            <a:pPr>
              <a:buFont typeface="Arial" charset="0"/>
              <a:buNone/>
            </a:pPr>
            <a:endParaRPr lang="en-US" dirty="0" smtClean="0">
              <a:latin typeface="Arial" charset="0"/>
              <a:cs typeface="Arial" charset="0"/>
            </a:endParaRPr>
          </a:p>
          <a:p>
            <a:pPr>
              <a:buFont typeface="Arial" charset="0"/>
              <a:buNone/>
            </a:pPr>
            <a:endParaRPr lang="en-US" dirty="0" smtClean="0">
              <a:latin typeface="Arial" charset="0"/>
              <a:cs typeface="Arial" charset="0"/>
            </a:endParaRPr>
          </a:p>
          <a:p>
            <a:pPr>
              <a:buFont typeface="Arial" charset="0"/>
              <a:buNone/>
            </a:pPr>
            <a:endParaRPr lang="en-US" dirty="0" smtClean="0">
              <a:latin typeface="Arial" charset="0"/>
              <a:cs typeface="Arial" charset="0"/>
            </a:endParaRPr>
          </a:p>
          <a:p>
            <a:endParaRPr lang="en-US" dirty="0" smtClean="0">
              <a:latin typeface="Arial" charset="0"/>
              <a:cs typeface="Arial" charset="0"/>
            </a:endParaRPr>
          </a:p>
        </p:txBody>
      </p:sp>
      <p:pic>
        <p:nvPicPr>
          <p:cNvPr id="4" name="Picture 3" descr="HolyTrinity2-wikimedia.jpg"/>
          <p:cNvPicPr>
            <a:picLocks noChangeAspect="1"/>
          </p:cNvPicPr>
          <p:nvPr/>
        </p:nvPicPr>
        <p:blipFill>
          <a:blip r:embed="rId3" cstate="print"/>
          <a:stretch>
            <a:fillRect/>
          </a:stretch>
        </p:blipFill>
        <p:spPr>
          <a:xfrm>
            <a:off x="5707749" y="1242713"/>
            <a:ext cx="2826651" cy="4782949"/>
          </a:xfrm>
          <a:prstGeom prst="rect">
            <a:avLst/>
          </a:prstGeom>
          <a:ln>
            <a:noFill/>
          </a:ln>
          <a:effectLst>
            <a:softEdge rad="112500"/>
          </a:effectLst>
        </p:spPr>
      </p:pic>
      <p:sp>
        <p:nvSpPr>
          <p:cNvPr id="5" name="Text Box 10"/>
          <p:cNvSpPr txBox="1">
            <a:spLocks noChangeArrowheads="1"/>
          </p:cNvSpPr>
          <p:nvPr/>
        </p:nvSpPr>
        <p:spPr bwMode="auto">
          <a:xfrm>
            <a:off x="5867400" y="5926723"/>
            <a:ext cx="688115" cy="169277"/>
          </a:xfrm>
          <a:prstGeom prst="rect">
            <a:avLst/>
          </a:prstGeom>
          <a:noFill/>
          <a:ln w="9525">
            <a:noFill/>
            <a:miter lim="800000"/>
            <a:headEnd/>
            <a:tailEnd/>
          </a:ln>
        </p:spPr>
        <p:txBody>
          <a:bodyPr wrap="square">
            <a:spAutoFit/>
          </a:bodyPr>
          <a:ls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a:spcBef>
                <a:spcPct val="50000"/>
              </a:spcBef>
            </a:pPr>
            <a:r>
              <a:rPr lang="en-US" sz="500" dirty="0" smtClean="0">
                <a:solidFill>
                  <a:schemeClr val="bg1">
                    <a:lumMod val="50000"/>
                  </a:schemeClr>
                </a:solidFill>
              </a:rPr>
              <a:t>Public Domain</a:t>
            </a:r>
            <a:endParaRPr lang="en-US" dirty="0">
              <a:solidFill>
                <a:schemeClr val="bg1">
                  <a:lumMod val="50000"/>
                </a:schemeClr>
              </a:solidFill>
            </a:endParaRPr>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p:txBody>
          <a:bodyPr/>
          <a:lstStyle/>
          <a:p>
            <a:r>
              <a:rPr lang="en-US" dirty="0" smtClean="0">
                <a:latin typeface="Arial" charset="0"/>
                <a:cs typeface="Arial" charset="0"/>
              </a:rPr>
              <a:t>What Is Salvation History?</a:t>
            </a:r>
          </a:p>
        </p:txBody>
      </p:sp>
      <p:sp>
        <p:nvSpPr>
          <p:cNvPr id="14339" name="Content Placeholder 2"/>
          <p:cNvSpPr>
            <a:spLocks noGrp="1"/>
          </p:cNvSpPr>
          <p:nvPr>
            <p:ph idx="1"/>
          </p:nvPr>
        </p:nvSpPr>
        <p:spPr>
          <a:xfrm>
            <a:off x="914400" y="2179637"/>
            <a:ext cx="4114800" cy="4373563"/>
          </a:xfrm>
        </p:spPr>
        <p:txBody>
          <a:bodyPr/>
          <a:lstStyle/>
          <a:p>
            <a:r>
              <a:rPr lang="en-US" dirty="0" smtClean="0">
                <a:latin typeface="Arial" charset="0"/>
                <a:cs typeface="Arial" charset="0"/>
              </a:rPr>
              <a:t>In the unfolding of salvation history, God invites us into communion with the blessed Trinity.</a:t>
            </a:r>
          </a:p>
          <a:p>
            <a:r>
              <a:rPr lang="en-US" dirty="0" smtClean="0">
                <a:latin typeface="Arial" charset="0"/>
                <a:cs typeface="Arial" charset="0"/>
              </a:rPr>
              <a:t>Divine Revelation culminates in Jesus Christ.</a:t>
            </a:r>
          </a:p>
          <a:p>
            <a:pPr>
              <a:buFont typeface="Arial" charset="0"/>
              <a:buNone/>
            </a:pPr>
            <a:endParaRPr lang="en-US" b="1" dirty="0" smtClean="0">
              <a:latin typeface="Arial" charset="0"/>
              <a:cs typeface="Arial" charset="0"/>
            </a:endParaRPr>
          </a:p>
          <a:p>
            <a:pPr marL="0" indent="0" algn="ctr">
              <a:buFont typeface="Arial" charset="0"/>
              <a:buNone/>
            </a:pPr>
            <a:r>
              <a:rPr lang="en-US" b="1" dirty="0" smtClean="0">
                <a:solidFill>
                  <a:srgbClr val="3366FF"/>
                </a:solidFill>
                <a:latin typeface="Arial" charset="0"/>
                <a:cs typeface="Arial" charset="0"/>
              </a:rPr>
              <a:t>What is your understanding of the three Persons of the Trinity?</a:t>
            </a:r>
          </a:p>
          <a:p>
            <a:pPr>
              <a:buFont typeface="Arial" charset="0"/>
              <a:buNone/>
            </a:pPr>
            <a:endParaRPr lang="en-US" dirty="0" smtClean="0">
              <a:latin typeface="Arial" charset="0"/>
              <a:cs typeface="Arial" charset="0"/>
            </a:endParaRPr>
          </a:p>
        </p:txBody>
      </p:sp>
      <p:pic>
        <p:nvPicPr>
          <p:cNvPr id="4" name="Picture 3" descr="jesus-wikimedia.jpg"/>
          <p:cNvPicPr>
            <a:picLocks noChangeAspect="1"/>
          </p:cNvPicPr>
          <p:nvPr/>
        </p:nvPicPr>
        <p:blipFill>
          <a:blip r:embed="rId3" cstate="print"/>
          <a:srcRect l="3390" t="5172" r="12995"/>
          <a:stretch>
            <a:fillRect/>
          </a:stretch>
        </p:blipFill>
        <p:spPr>
          <a:xfrm>
            <a:off x="5562600" y="1772793"/>
            <a:ext cx="2743200" cy="4077730"/>
          </a:xfrm>
          <a:prstGeom prst="snip2SameRect">
            <a:avLst/>
          </a:prstGeom>
          <a:effectLst>
            <a:outerShdw blurRad="50800" dist="38100" dir="2700000" algn="tl" rotWithShape="0">
              <a:prstClr val="black">
                <a:alpha val="40000"/>
              </a:prstClr>
            </a:outerShdw>
          </a:effectLst>
        </p:spPr>
      </p:pic>
      <p:sp>
        <p:nvSpPr>
          <p:cNvPr id="5" name="Text Box 10"/>
          <p:cNvSpPr txBox="1">
            <a:spLocks noChangeArrowheads="1"/>
          </p:cNvSpPr>
          <p:nvPr/>
        </p:nvSpPr>
        <p:spPr bwMode="auto">
          <a:xfrm>
            <a:off x="5562600" y="5850523"/>
            <a:ext cx="688115" cy="169277"/>
          </a:xfrm>
          <a:prstGeom prst="rect">
            <a:avLst/>
          </a:prstGeom>
          <a:noFill/>
          <a:ln w="9525">
            <a:noFill/>
            <a:miter lim="800000"/>
            <a:headEnd/>
            <a:tailEnd/>
          </a:ln>
        </p:spPr>
        <p:txBody>
          <a:bodyPr wrap="square">
            <a:spAutoFit/>
          </a:bodyPr>
          <a:ls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a:spcBef>
                <a:spcPct val="50000"/>
              </a:spcBef>
            </a:pPr>
            <a:r>
              <a:rPr lang="en-US" sz="500" dirty="0" smtClean="0">
                <a:solidFill>
                  <a:schemeClr val="bg1">
                    <a:lumMod val="50000"/>
                  </a:schemeClr>
                </a:solidFill>
              </a:rPr>
              <a:t>Public Domain</a:t>
            </a:r>
            <a:endParaRPr lang="en-US" dirty="0">
              <a:solidFill>
                <a:schemeClr val="bg1">
                  <a:lumMod val="50000"/>
                </a:schemeClr>
              </a:solidFill>
            </a:endParaRPr>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p:cNvSpPr>
            <a:spLocks noGrp="1"/>
          </p:cNvSpPr>
          <p:nvPr>
            <p:ph type="title"/>
          </p:nvPr>
        </p:nvSpPr>
        <p:spPr>
          <a:xfrm>
            <a:off x="457200" y="1066800"/>
            <a:ext cx="8229600" cy="533400"/>
          </a:xfrm>
        </p:spPr>
        <p:txBody>
          <a:bodyPr/>
          <a:lstStyle/>
          <a:p>
            <a:pPr algn="ctr"/>
            <a:r>
              <a:rPr lang="en-US" dirty="0" smtClean="0">
                <a:latin typeface="Arial" charset="0"/>
                <a:cs typeface="Arial" charset="0"/>
              </a:rPr>
              <a:t>Scripture and Salvation History</a:t>
            </a:r>
          </a:p>
        </p:txBody>
      </p:sp>
      <p:sp>
        <p:nvSpPr>
          <p:cNvPr id="15363" name="Content Placeholder 2"/>
          <p:cNvSpPr>
            <a:spLocks noGrp="1"/>
          </p:cNvSpPr>
          <p:nvPr>
            <p:ph idx="1"/>
          </p:nvPr>
        </p:nvSpPr>
        <p:spPr>
          <a:xfrm>
            <a:off x="1524000" y="2179637"/>
            <a:ext cx="6308103" cy="4373563"/>
          </a:xfrm>
        </p:spPr>
        <p:txBody>
          <a:bodyPr/>
          <a:lstStyle/>
          <a:p>
            <a:pPr marL="0" indent="0">
              <a:buNone/>
            </a:pPr>
            <a:r>
              <a:rPr lang="en-US" dirty="0" smtClean="0">
                <a:latin typeface="Arial" charset="0"/>
                <a:cs typeface="Arial" charset="0"/>
              </a:rPr>
              <a:t>Salvation history, as written about in the Scriptures, reveals God’s love for his people. Every time we read or hear the Word of God, we are led ever deeper into the mystery and wonder of God.</a:t>
            </a:r>
          </a:p>
          <a:p>
            <a:endParaRPr lang="en-US" dirty="0" smtClean="0">
              <a:solidFill>
                <a:schemeClr val="accent6">
                  <a:lumMod val="75000"/>
                </a:schemeClr>
              </a:solidFill>
              <a:latin typeface="Arial" charset="0"/>
              <a:cs typeface="Arial" charset="0"/>
            </a:endParaRPr>
          </a:p>
          <a:p>
            <a:pPr marL="0" indent="0" algn="ctr">
              <a:buNone/>
            </a:pPr>
            <a:r>
              <a:rPr lang="en-US" b="1" dirty="0" smtClean="0">
                <a:solidFill>
                  <a:srgbClr val="3366FF"/>
                </a:solidFill>
                <a:latin typeface="Arial" charset="0"/>
                <a:cs typeface="Arial" charset="0"/>
              </a:rPr>
              <a:t>How have you experienced the mystery and wonder of God in the Scriptures?</a:t>
            </a:r>
          </a:p>
          <a:p>
            <a:pPr marL="0" indent="0" algn="ctr">
              <a:buNone/>
            </a:pPr>
            <a:endParaRPr lang="en-US" b="1" dirty="0" smtClean="0">
              <a:solidFill>
                <a:srgbClr val="3366FF"/>
              </a:solidFill>
              <a:latin typeface="Arial" charset="0"/>
              <a:cs typeface="Arial" charset="0"/>
            </a:endParaRPr>
          </a:p>
          <a:p>
            <a:pPr marL="0" indent="0" algn="ctr">
              <a:buNone/>
            </a:pPr>
            <a:r>
              <a:rPr lang="en-US" b="1" dirty="0" smtClean="0">
                <a:solidFill>
                  <a:srgbClr val="3366FF"/>
                </a:solidFill>
                <a:latin typeface="Arial" charset="0"/>
                <a:cs typeface="Arial" charset="0"/>
              </a:rPr>
              <a:t>What stories in the Scriptures tell you </a:t>
            </a:r>
            <a:br>
              <a:rPr lang="en-US" b="1" dirty="0" smtClean="0">
                <a:solidFill>
                  <a:srgbClr val="3366FF"/>
                </a:solidFill>
                <a:latin typeface="Arial" charset="0"/>
                <a:cs typeface="Arial" charset="0"/>
              </a:rPr>
            </a:br>
            <a:r>
              <a:rPr lang="en-US" b="1" dirty="0" smtClean="0">
                <a:solidFill>
                  <a:srgbClr val="3366FF"/>
                </a:solidFill>
                <a:latin typeface="Arial" charset="0"/>
                <a:cs typeface="Arial" charset="0"/>
              </a:rPr>
              <a:t>about God’s love? </a:t>
            </a:r>
          </a:p>
          <a:p>
            <a:endParaRPr lang="en-US" b="1" dirty="0" smtClean="0">
              <a:latin typeface="Arial" charset="0"/>
              <a:cs typeface="Arial" charset="0"/>
            </a:endParaRPr>
          </a:p>
          <a:p>
            <a:endParaRPr lang="en-US" dirty="0" smtClean="0">
              <a:latin typeface="Arial" charset="0"/>
              <a:cs typeface="Arial" charset="0"/>
            </a:endParaRPr>
          </a:p>
          <a:p>
            <a:endParaRPr lang="en-US" dirty="0" smtClean="0">
              <a:latin typeface="Arial" charset="0"/>
              <a:cs typeface="Arial" charset="0"/>
            </a:endParaRPr>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p:cNvSpPr>
            <a:spLocks noGrp="1"/>
          </p:cNvSpPr>
          <p:nvPr>
            <p:ph type="title"/>
          </p:nvPr>
        </p:nvSpPr>
        <p:spPr>
          <a:xfrm>
            <a:off x="1143000" y="838200"/>
            <a:ext cx="7010400" cy="533400"/>
          </a:xfrm>
        </p:spPr>
        <p:txBody>
          <a:bodyPr/>
          <a:lstStyle/>
          <a:p>
            <a:r>
              <a:rPr lang="en-US" dirty="0" smtClean="0">
                <a:latin typeface="Arial" charset="0"/>
                <a:cs typeface="Arial" charset="0"/>
              </a:rPr>
              <a:t>Salvation History in the Old Testament</a:t>
            </a:r>
          </a:p>
        </p:txBody>
      </p:sp>
      <p:sp>
        <p:nvSpPr>
          <p:cNvPr id="16387" name="Content Placeholder 2"/>
          <p:cNvSpPr>
            <a:spLocks noGrp="1"/>
          </p:cNvSpPr>
          <p:nvPr>
            <p:ph idx="1"/>
          </p:nvPr>
        </p:nvSpPr>
        <p:spPr>
          <a:xfrm>
            <a:off x="1043709" y="1648831"/>
            <a:ext cx="7315200" cy="1780169"/>
          </a:xfrm>
        </p:spPr>
        <p:txBody>
          <a:bodyPr/>
          <a:lstStyle/>
          <a:p>
            <a:r>
              <a:rPr lang="en-US" dirty="0" smtClean="0">
                <a:latin typeface="Arial" charset="0"/>
                <a:cs typeface="Arial" charset="0"/>
              </a:rPr>
              <a:t>God invited our first parents, Adam and Eve, into intimate communion with him when he created them.</a:t>
            </a:r>
          </a:p>
          <a:p>
            <a:r>
              <a:rPr lang="en-US" dirty="0" smtClean="0">
                <a:latin typeface="Arial" charset="0"/>
                <a:cs typeface="Arial" charset="0"/>
              </a:rPr>
              <a:t>Although God revealed his will and plan to Adam, Eve, Abraham, and Moses, humanity’s inclination to sin stood in the way of God’s plan.</a:t>
            </a:r>
          </a:p>
        </p:txBody>
      </p:sp>
      <p:pic>
        <p:nvPicPr>
          <p:cNvPr id="16388" name="Picture 18" descr="Adam &amp; Eve 612127-Crosiers.jpg"/>
          <p:cNvPicPr>
            <a:picLocks noChangeAspect="1"/>
          </p:cNvPicPr>
          <p:nvPr/>
        </p:nvPicPr>
        <p:blipFill>
          <a:blip r:embed="rId3" cstate="print"/>
          <a:srcRect/>
          <a:stretch>
            <a:fillRect/>
          </a:stretch>
        </p:blipFill>
        <p:spPr bwMode="auto">
          <a:xfrm>
            <a:off x="1600200" y="3863531"/>
            <a:ext cx="1981200" cy="2438541"/>
          </a:xfrm>
          <a:prstGeom prst="rect">
            <a:avLst/>
          </a:prstGeom>
          <a:noFill/>
          <a:ln w="9525">
            <a:noFill/>
            <a:miter lim="800000"/>
            <a:headEnd/>
            <a:tailEnd/>
          </a:ln>
          <a:effectLst>
            <a:outerShdw blurRad="50800" dist="38100" dir="2700000" algn="tl" rotWithShape="0">
              <a:prstClr val="black">
                <a:alpha val="40000"/>
              </a:prstClr>
            </a:outerShdw>
          </a:effectLst>
        </p:spPr>
      </p:pic>
      <p:pic>
        <p:nvPicPr>
          <p:cNvPr id="16389" name="Picture 21" descr="Abraham 612251-Crosiers.jpg"/>
          <p:cNvPicPr>
            <a:picLocks noChangeAspect="1"/>
          </p:cNvPicPr>
          <p:nvPr/>
        </p:nvPicPr>
        <p:blipFill>
          <a:blip r:embed="rId4" cstate="print"/>
          <a:srcRect t="17043"/>
          <a:stretch>
            <a:fillRect/>
          </a:stretch>
        </p:blipFill>
        <p:spPr bwMode="auto">
          <a:xfrm>
            <a:off x="4180609" y="3851765"/>
            <a:ext cx="1447800" cy="2438400"/>
          </a:xfrm>
          <a:prstGeom prst="rect">
            <a:avLst/>
          </a:prstGeom>
          <a:noFill/>
          <a:ln w="9525">
            <a:noFill/>
            <a:miter lim="800000"/>
            <a:headEnd/>
            <a:tailEnd/>
          </a:ln>
          <a:effectLst>
            <a:outerShdw blurRad="50800" dist="38100" dir="2700000" algn="tl" rotWithShape="0">
              <a:prstClr val="black">
                <a:alpha val="40000"/>
              </a:prstClr>
            </a:outerShdw>
          </a:effectLst>
        </p:spPr>
      </p:pic>
      <p:pic>
        <p:nvPicPr>
          <p:cNvPr id="16390" name="Picture 23" descr="Moses 616025-Crosiers.jpg"/>
          <p:cNvPicPr>
            <a:picLocks noChangeAspect="1"/>
          </p:cNvPicPr>
          <p:nvPr/>
        </p:nvPicPr>
        <p:blipFill>
          <a:blip r:embed="rId5" cstate="print"/>
          <a:srcRect/>
          <a:stretch>
            <a:fillRect/>
          </a:stretch>
        </p:blipFill>
        <p:spPr bwMode="auto">
          <a:xfrm>
            <a:off x="6096000" y="3863531"/>
            <a:ext cx="1574800" cy="2462213"/>
          </a:xfrm>
          <a:prstGeom prst="rect">
            <a:avLst/>
          </a:prstGeom>
          <a:noFill/>
          <a:ln w="9525">
            <a:noFill/>
            <a:miter lim="800000"/>
            <a:headEnd/>
            <a:tailEnd/>
          </a:ln>
          <a:effectLst>
            <a:outerShdw blurRad="50800" dist="38100" dir="2700000" algn="tl" rotWithShape="0">
              <a:prstClr val="black">
                <a:alpha val="40000"/>
              </a:prstClr>
            </a:outerShdw>
          </a:effectLst>
        </p:spPr>
      </p:pic>
      <p:sp>
        <p:nvSpPr>
          <p:cNvPr id="7" name="Text Box 10"/>
          <p:cNvSpPr txBox="1">
            <a:spLocks noChangeArrowheads="1"/>
          </p:cNvSpPr>
          <p:nvPr/>
        </p:nvSpPr>
        <p:spPr bwMode="auto">
          <a:xfrm>
            <a:off x="4114800" y="6308725"/>
            <a:ext cx="1600200" cy="168275"/>
          </a:xfrm>
          <a:prstGeom prst="rect">
            <a:avLst/>
          </a:prstGeom>
          <a:noFill/>
          <a:ln w="9525">
            <a:noFill/>
            <a:miter lim="800000"/>
            <a:headEnd/>
            <a:tailEnd/>
          </a:ln>
        </p:spPr>
        <p:txBody>
          <a:bodyPr>
            <a:spAutoFit/>
          </a:bodyPr>
          <a:lstStyle/>
          <a:p>
            <a:r>
              <a:rPr lang="en-US" sz="500" dirty="0">
                <a:solidFill>
                  <a:schemeClr val="bg1">
                    <a:lumMod val="50000"/>
                  </a:schemeClr>
                </a:solidFill>
              </a:rPr>
              <a:t>Images - © The Crosiers/Gene </a:t>
            </a:r>
            <a:r>
              <a:rPr lang="en-US" sz="500" dirty="0" err="1">
                <a:solidFill>
                  <a:schemeClr val="bg1">
                    <a:lumMod val="50000"/>
                  </a:schemeClr>
                </a:solidFill>
              </a:rPr>
              <a:t>Plaisted</a:t>
            </a:r>
            <a:r>
              <a:rPr lang="en-US" sz="500" dirty="0">
                <a:solidFill>
                  <a:schemeClr val="bg1">
                    <a:lumMod val="50000"/>
                  </a:schemeClr>
                </a:solidFill>
              </a:rPr>
              <a:t>, OSC</a:t>
            </a:r>
            <a:endParaRPr lang="en-US" sz="500" b="1" dirty="0">
              <a:solidFill>
                <a:schemeClr val="bg1">
                  <a:lumMod val="50000"/>
                </a:schemeClr>
              </a:solidFill>
            </a:endParaRPr>
          </a:p>
        </p:txBody>
      </p:sp>
      <p:sp>
        <p:nvSpPr>
          <p:cNvPr id="8" name="TextBox 7"/>
          <p:cNvSpPr txBox="1"/>
          <p:nvPr/>
        </p:nvSpPr>
        <p:spPr>
          <a:xfrm>
            <a:off x="1600200" y="3505200"/>
            <a:ext cx="1905000" cy="381000"/>
          </a:xfrm>
          <a:prstGeom prst="rect">
            <a:avLst/>
          </a:prstGeom>
          <a:noFill/>
        </p:spPr>
        <p:txBody>
          <a:bodyPr wrap="square" rtlCol="0">
            <a:spAutoFit/>
          </a:bodyPr>
          <a:lstStyle/>
          <a:p>
            <a:pPr algn="ctr"/>
            <a:r>
              <a:rPr lang="en-US" dirty="0" smtClean="0">
                <a:solidFill>
                  <a:srgbClr val="3366FF"/>
                </a:solidFill>
              </a:rPr>
              <a:t>Adam and Eve</a:t>
            </a:r>
            <a:endParaRPr lang="en-US" dirty="0">
              <a:solidFill>
                <a:srgbClr val="3366FF"/>
              </a:solidFill>
            </a:endParaRPr>
          </a:p>
        </p:txBody>
      </p:sp>
      <p:sp>
        <p:nvSpPr>
          <p:cNvPr id="9" name="TextBox 8"/>
          <p:cNvSpPr txBox="1"/>
          <p:nvPr/>
        </p:nvSpPr>
        <p:spPr>
          <a:xfrm>
            <a:off x="4189268" y="3505200"/>
            <a:ext cx="1447800" cy="369332"/>
          </a:xfrm>
          <a:prstGeom prst="rect">
            <a:avLst/>
          </a:prstGeom>
          <a:noFill/>
        </p:spPr>
        <p:txBody>
          <a:bodyPr wrap="square" rtlCol="0">
            <a:spAutoFit/>
          </a:bodyPr>
          <a:lstStyle/>
          <a:p>
            <a:pPr algn="ctr"/>
            <a:r>
              <a:rPr lang="en-US" dirty="0" smtClean="0">
                <a:solidFill>
                  <a:srgbClr val="3366FF"/>
                </a:solidFill>
              </a:rPr>
              <a:t>Abraham</a:t>
            </a:r>
            <a:endParaRPr lang="en-US" dirty="0">
              <a:solidFill>
                <a:srgbClr val="3366FF"/>
              </a:solidFill>
            </a:endParaRPr>
          </a:p>
        </p:txBody>
      </p:sp>
      <p:sp>
        <p:nvSpPr>
          <p:cNvPr id="10" name="TextBox 9"/>
          <p:cNvSpPr txBox="1"/>
          <p:nvPr/>
        </p:nvSpPr>
        <p:spPr>
          <a:xfrm>
            <a:off x="6053282" y="3505200"/>
            <a:ext cx="1600200" cy="381000"/>
          </a:xfrm>
          <a:prstGeom prst="rect">
            <a:avLst/>
          </a:prstGeom>
          <a:noFill/>
        </p:spPr>
        <p:txBody>
          <a:bodyPr wrap="square" rtlCol="0">
            <a:spAutoFit/>
          </a:bodyPr>
          <a:lstStyle/>
          <a:p>
            <a:pPr algn="ctr"/>
            <a:r>
              <a:rPr lang="en-US" dirty="0" smtClean="0">
                <a:solidFill>
                  <a:srgbClr val="3366FF"/>
                </a:solidFill>
              </a:rPr>
              <a:t>Moses</a:t>
            </a:r>
            <a:endParaRPr lang="en-US" dirty="0">
              <a:solidFill>
                <a:srgbClr val="3366FF"/>
              </a:solidFill>
            </a:endParaRPr>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p:cNvSpPr>
            <a:spLocks noGrp="1"/>
          </p:cNvSpPr>
          <p:nvPr>
            <p:ph type="title"/>
          </p:nvPr>
        </p:nvSpPr>
        <p:spPr>
          <a:xfrm>
            <a:off x="457200" y="990600"/>
            <a:ext cx="8229600" cy="533400"/>
          </a:xfrm>
        </p:spPr>
        <p:txBody>
          <a:bodyPr/>
          <a:lstStyle/>
          <a:p>
            <a:pPr algn="ctr"/>
            <a:r>
              <a:rPr lang="en-US" dirty="0" smtClean="0">
                <a:latin typeface="Arial" charset="0"/>
                <a:cs typeface="Arial" charset="0"/>
              </a:rPr>
              <a:t>Salvation History in the Old Testament</a:t>
            </a:r>
          </a:p>
        </p:txBody>
      </p:sp>
      <p:sp>
        <p:nvSpPr>
          <p:cNvPr id="17411" name="Content Placeholder 2"/>
          <p:cNvSpPr>
            <a:spLocks noGrp="1"/>
          </p:cNvSpPr>
          <p:nvPr>
            <p:ph idx="1"/>
          </p:nvPr>
        </p:nvSpPr>
        <p:spPr>
          <a:xfrm>
            <a:off x="1066800" y="2133600"/>
            <a:ext cx="7028873" cy="3048000"/>
          </a:xfrm>
        </p:spPr>
        <p:txBody>
          <a:bodyPr/>
          <a:lstStyle/>
          <a:p>
            <a:r>
              <a:rPr lang="en-US" dirty="0" smtClean="0">
                <a:latin typeface="Arial" charset="0"/>
                <a:cs typeface="Arial" charset="0"/>
              </a:rPr>
              <a:t>The Israelites continued to turn away from the Covenant and the Law over and over. In response, God revealed himself to the prophets, men like Isaiah, Jeremiah, and Ezekiel.</a:t>
            </a:r>
          </a:p>
          <a:p>
            <a:r>
              <a:rPr lang="en-US" dirty="0" smtClean="0">
                <a:latin typeface="Arial" charset="0"/>
                <a:cs typeface="Arial" charset="0"/>
              </a:rPr>
              <a:t>God remains faithful to the Covenant even when the people of Israel do not.</a:t>
            </a:r>
          </a:p>
          <a:p>
            <a:pPr>
              <a:buFont typeface="Arial" charset="0"/>
              <a:buNone/>
            </a:pPr>
            <a:endParaRPr lang="en-US" b="1" dirty="0" smtClean="0">
              <a:latin typeface="Arial" charset="0"/>
              <a:cs typeface="Arial" charset="0"/>
            </a:endParaRPr>
          </a:p>
          <a:p>
            <a:pPr algn="ctr">
              <a:buFont typeface="Arial" charset="0"/>
              <a:buNone/>
            </a:pPr>
            <a:r>
              <a:rPr lang="en-US" b="1" dirty="0" smtClean="0">
                <a:solidFill>
                  <a:srgbClr val="3366FF"/>
                </a:solidFill>
                <a:latin typeface="Arial" charset="0"/>
                <a:cs typeface="Arial" charset="0"/>
              </a:rPr>
              <a:t>What do you know about the scriptural prophets?</a:t>
            </a:r>
          </a:p>
          <a:p>
            <a:endParaRPr lang="en-US" dirty="0" smtClean="0">
              <a:latin typeface="Arial" charset="0"/>
              <a:cs typeface="Arial" charset="0"/>
            </a:endParaRPr>
          </a:p>
          <a:p>
            <a:endParaRPr lang="en-US" dirty="0" smtClean="0">
              <a:latin typeface="Arial" charset="0"/>
              <a:cs typeface="Arial" charset="0"/>
            </a:endParaRPr>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p:cNvSpPr>
            <a:spLocks noGrp="1"/>
          </p:cNvSpPr>
          <p:nvPr>
            <p:ph type="title"/>
          </p:nvPr>
        </p:nvSpPr>
        <p:spPr/>
        <p:txBody>
          <a:bodyPr/>
          <a:lstStyle/>
          <a:p>
            <a:r>
              <a:rPr lang="en-US" smtClean="0">
                <a:latin typeface="Arial" charset="0"/>
                <a:cs typeface="Arial" charset="0"/>
              </a:rPr>
              <a:t>Jesus Christ: The Fullness of All Revelation</a:t>
            </a:r>
          </a:p>
        </p:txBody>
      </p:sp>
      <p:sp>
        <p:nvSpPr>
          <p:cNvPr id="18435" name="Content Placeholder 2"/>
          <p:cNvSpPr>
            <a:spLocks noGrp="1"/>
          </p:cNvSpPr>
          <p:nvPr>
            <p:ph idx="1"/>
          </p:nvPr>
        </p:nvSpPr>
        <p:spPr>
          <a:xfrm>
            <a:off x="1143000" y="2103437"/>
            <a:ext cx="6934200" cy="4373563"/>
          </a:xfrm>
        </p:spPr>
        <p:txBody>
          <a:bodyPr/>
          <a:lstStyle/>
          <a:p>
            <a:r>
              <a:rPr lang="en-US" dirty="0" smtClean="0">
                <a:latin typeface="Arial" charset="0"/>
                <a:cs typeface="Arial" charset="0"/>
              </a:rPr>
              <a:t>Jesus Christ fully reveals God to us.</a:t>
            </a:r>
          </a:p>
          <a:p>
            <a:r>
              <a:rPr lang="en-US" dirty="0" smtClean="0">
                <a:latin typeface="Arial" charset="0"/>
                <a:cs typeface="Arial" charset="0"/>
              </a:rPr>
              <a:t>The Gospel of John uses the Greek word </a:t>
            </a:r>
            <a:r>
              <a:rPr lang="en-US" i="1" dirty="0" smtClean="0">
                <a:latin typeface="Arial" charset="0"/>
                <a:cs typeface="Arial" charset="0"/>
              </a:rPr>
              <a:t>Logos</a:t>
            </a:r>
            <a:r>
              <a:rPr lang="en-US" dirty="0" smtClean="0">
                <a:latin typeface="Arial" charset="0"/>
                <a:cs typeface="Arial" charset="0"/>
              </a:rPr>
              <a:t> (translated in English as “Word”) for Jesus Christ.</a:t>
            </a:r>
          </a:p>
          <a:p>
            <a:r>
              <a:rPr lang="en-US" dirty="0" smtClean="0">
                <a:latin typeface="Arial" charset="0"/>
                <a:cs typeface="Arial" charset="0"/>
              </a:rPr>
              <a:t>Because the Word is God, we read about the Word in the Old Testament even before he becomes human as described in the New Testament.</a:t>
            </a:r>
          </a:p>
          <a:p>
            <a:r>
              <a:rPr lang="en-US" dirty="0" smtClean="0">
                <a:latin typeface="Arial" charset="0"/>
                <a:cs typeface="Arial" charset="0"/>
              </a:rPr>
              <a:t>In the life of Jesus Christ, we see the glory of God.</a:t>
            </a:r>
          </a:p>
          <a:p>
            <a:r>
              <a:rPr lang="en-US" dirty="0" smtClean="0">
                <a:latin typeface="Arial" charset="0"/>
                <a:cs typeface="Arial" charset="0"/>
              </a:rPr>
              <a:t>In studying the life of Jesus Christ, who reveals the New Covenant, we come to know the fullness of salvation.</a:t>
            </a:r>
          </a:p>
          <a:p>
            <a:pPr>
              <a:buFont typeface="Arial" charset="0"/>
              <a:buNone/>
            </a:pPr>
            <a:endParaRPr lang="en-US" dirty="0" smtClean="0">
              <a:latin typeface="Arial" charset="0"/>
              <a:cs typeface="Arial" charset="0"/>
            </a:endParaRPr>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2945</TotalTime>
  <Words>754</Words>
  <Application>Microsoft Office PowerPoint</Application>
  <PresentationFormat>On-screen Show (4:3)</PresentationFormat>
  <Paragraphs>81</Paragraphs>
  <Slides>13</Slides>
  <Notes>12</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13</vt:i4>
      </vt:variant>
    </vt:vector>
  </HeadingPairs>
  <TitlesOfParts>
    <vt:vector size="16" baseType="lpstr">
      <vt:lpstr>Arial</vt:lpstr>
      <vt:lpstr>Calibri</vt:lpstr>
      <vt:lpstr>Office Theme</vt:lpstr>
      <vt:lpstr>Introduction  to Salvation History</vt:lpstr>
      <vt:lpstr>PowerPoint Presentation</vt:lpstr>
      <vt:lpstr>What Is Salvation History?</vt:lpstr>
      <vt:lpstr>What Is Salvation History?</vt:lpstr>
      <vt:lpstr>What Is Salvation History?</vt:lpstr>
      <vt:lpstr>Scripture and Salvation History</vt:lpstr>
      <vt:lpstr>Salvation History in the Old Testament</vt:lpstr>
      <vt:lpstr>Salvation History in the Old Testament</vt:lpstr>
      <vt:lpstr>Jesus Christ: The Fullness of All Revelation</vt:lpstr>
      <vt:lpstr>The Transmission of Divine Revelation</vt:lpstr>
      <vt:lpstr>The Transmission of Divine Revelation</vt:lpstr>
      <vt:lpstr>The Transmission of Divine Revelation</vt:lpstr>
      <vt:lpstr>The Transmission of Divine Revelation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Introduction to Salvation History</dc:title>
  <dc:creator>Valued Acer Customer</dc:creator>
  <cp:lastModifiedBy>Caren Yang</cp:lastModifiedBy>
  <cp:revision>342</cp:revision>
  <dcterms:created xsi:type="dcterms:W3CDTF">2009-07-20T00:34:55Z</dcterms:created>
  <dcterms:modified xsi:type="dcterms:W3CDTF">2015-04-01T14:25:18Z</dcterms:modified>
</cp:coreProperties>
</file>