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76071" autoAdjust="0"/>
  </p:normalViewPr>
  <p:slideViewPr>
    <p:cSldViewPr>
      <p:cViewPr>
        <p:scale>
          <a:sx n="90" d="100"/>
          <a:sy n="90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3" r:id="rId4"/>
    <p:sldLayoutId id="2147483672" r:id="rId5"/>
    <p:sldLayoutId id="2147483651" r:id="rId6"/>
    <p:sldLayoutId id="2147483674" r:id="rId7"/>
    <p:sldLayoutId id="2147483652" r:id="rId8"/>
    <p:sldLayoutId id="2147483655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Your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smtClean="0"/>
              <a:t>Christian </a:t>
            </a:r>
            <a:r>
              <a:rPr lang="en-US" i="1" smtClean="0"/>
              <a:t>Morality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: TX001866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447800"/>
            <a:ext cx="3124200" cy="437356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put faith in God alone is to avoid the false god of material possessions.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0-shutterstock-wikimedia_134623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6864" y="1143000"/>
            <a:ext cx="3221736" cy="485201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 rot="16200000">
            <a:off x="7040061" y="5135062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/Alexander </a:t>
            </a:r>
            <a:r>
              <a:rPr lang="en-US" sz="500" dirty="0" err="1" smtClean="0"/>
              <a:t>Todorenko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486400" y="1295400"/>
            <a:ext cx="3200400" cy="467836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keep God as the focus of our heart’s desire is to properly orient our regard for material possessions.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11-shutterstock-jean schweitzer-_39677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953184"/>
            <a:ext cx="3689908" cy="5523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14800" y="64601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 jean </a:t>
            </a:r>
            <a:r>
              <a:rPr lang="en-US" sz="500" dirty="0" err="1" smtClean="0"/>
              <a:t>schweitzer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371601"/>
            <a:ext cx="6477000" cy="1600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sense of honor and reverence orients our lives toward a regard for the rights of others and toward the sharing of resources.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2-Habitat_for_Humanity_at_Fremont_-wikimedia.jpg"/>
          <p:cNvPicPr>
            <a:picLocks noChangeAspect="1"/>
          </p:cNvPicPr>
          <p:nvPr/>
        </p:nvPicPr>
        <p:blipFill>
          <a:blip r:embed="rId3" cstate="print"/>
          <a:srcRect t="13725"/>
          <a:stretch>
            <a:fillRect/>
          </a:stretch>
        </p:blipFill>
        <p:spPr>
          <a:xfrm>
            <a:off x="1676400" y="2926976"/>
            <a:ext cx="5486400" cy="3550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6428232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447800"/>
            <a:ext cx="6477000" cy="467836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pursuit of truth keeps us honest about our relationship to God, others, and creation.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3-shutterstock-Galyna Andrushko _342121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590800"/>
            <a:ext cx="5746028" cy="3838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76400" y="63077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Galyna</a:t>
            </a:r>
            <a:r>
              <a:rPr lang="en-US" sz="500" dirty="0" smtClean="0"/>
              <a:t> </a:t>
            </a:r>
            <a:r>
              <a:rPr lang="en-US" sz="500" dirty="0" err="1" smtClean="0"/>
              <a:t>Andrushko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295400"/>
            <a:ext cx="2819400" cy="4830763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choose what is good is to choose God.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choose God is to live justly.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4-shutterstock-mangostock _64960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143000"/>
            <a:ext cx="3227832" cy="48320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59436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mangostock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64770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Reason and Revelation tell us that a longing for God is written in our hearts.</a:t>
            </a:r>
          </a:p>
          <a:p>
            <a:endParaRPr lang="en-US" dirty="0"/>
          </a:p>
        </p:txBody>
      </p:sp>
      <p:pic>
        <p:nvPicPr>
          <p:cNvPr id="4" name="Picture 3" descr="3-shutterstock-CSKN _648221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2970886"/>
            <a:ext cx="5440315" cy="3634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6599739" y="4906461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/CSKN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64770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that we seek God because we long for happiness, love, goodness, acceptance, mercy, or forgiveness.</a:t>
            </a:r>
            <a:endParaRPr lang="en-US" dirty="0"/>
          </a:p>
        </p:txBody>
      </p:sp>
      <p:pic>
        <p:nvPicPr>
          <p:cNvPr id="4" name="Picture 3" descr="3-shutterstock-CSKN _648221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2970886"/>
            <a:ext cx="5440315" cy="3634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6599739" y="4906461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/CSKN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64770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God’s plan for our salvation, one good choice leads to another.</a:t>
            </a:r>
            <a:endParaRPr lang="en-US" dirty="0"/>
          </a:p>
        </p:txBody>
      </p:sp>
      <p:pic>
        <p:nvPicPr>
          <p:cNvPr id="4" name="Picture 3" descr="4-800px-SVA_volunteers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362200"/>
            <a:ext cx="5359400" cy="4019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6400802" y="5058861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265237"/>
            <a:ext cx="6477000" cy="467836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choose God is to choose freedom from the negative consequences of sin, from fear, from a web of deceit, from self-centeredness, or from an inauthentic self.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5-spider's-web-step-through-indiana.edu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2990850"/>
            <a:ext cx="4648200" cy="3486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 rot="16200000">
            <a:off x="6267453" y="4906461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smtClean="0"/>
              <a:t>Indiana.edu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257800" y="1447800"/>
            <a:ext cx="2590800" cy="467836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refuse to accept God’s love is to refuse to grow toward moral goodness.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6-The_Ladder_of_Divine_Ascent_Monastery_of_St_Catherine_Sinai_12th_century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77870"/>
            <a:ext cx="3733800" cy="53467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 rot="21252890">
            <a:off x="1371780" y="6303705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257800" y="1295400"/>
            <a:ext cx="2895600" cy="47244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accept God’s love is to live in a covenant relationship that guides us on a path to goodness in this life and that will lead to our eternal union with God in Heaven.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6-The_Ladder_of_Divine_Ascent_Monastery_of_St_Catherine_Sinai_12th_century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77870"/>
            <a:ext cx="3733800" cy="53467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 rot="21252890">
            <a:off x="1371780" y="6303705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447800"/>
            <a:ext cx="6477000" cy="437356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acknowledge sin is to regain sight of the goal of happiness in this life and the next.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8-Earth_Day_Embrace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743200"/>
            <a:ext cx="5944232" cy="3581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81200" y="6272784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417637"/>
            <a:ext cx="6477000" cy="467836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God’s Law is a moral guide to our greatest happiness.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9-shutterstock-Benis Arapovic _782050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17229" y="2460955"/>
            <a:ext cx="5897971" cy="39398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6281928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Benis</a:t>
            </a:r>
            <a:r>
              <a:rPr lang="en-US" sz="500" dirty="0" smtClean="0"/>
              <a:t> </a:t>
            </a:r>
            <a:r>
              <a:rPr lang="en-US" sz="500" dirty="0" err="1" smtClean="0"/>
              <a:t>Arapovic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2532</TotalTime>
  <Words>318</Words>
  <Application>Microsoft Office PowerPoint</Application>
  <PresentationFormat>On-screen Show (4:3)</PresentationFormat>
  <Paragraphs>44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LIC Presentation template-New</vt:lpstr>
      <vt:lpstr>Finding Your 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13</cp:revision>
  <dcterms:created xsi:type="dcterms:W3CDTF">2011-06-08T19:56:13Z</dcterms:created>
  <dcterms:modified xsi:type="dcterms:W3CDTF">2012-02-15T17:16:12Z</dcterms:modified>
</cp:coreProperties>
</file>