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05" autoAdjust="0"/>
    <p:restoredTop sz="76071" autoAdjust="0"/>
  </p:normalViewPr>
  <p:slideViewPr>
    <p:cSldViewPr>
      <p:cViewPr>
        <p:scale>
          <a:sx n="90" d="100"/>
          <a:sy n="90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58396-7F3C-418A-A7F3-9E8EE033637A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D797C-81A0-4169-8DE1-DF1E0532C5D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1231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D797C-81A0-4169-8DE1-DF1E0532C5D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1200"/>
            <a:ext cx="7772400" cy="1470025"/>
          </a:xfrm>
        </p:spPr>
        <p:txBody>
          <a:bodyPr>
            <a:normAutofit/>
          </a:bodyPr>
          <a:lstStyle>
            <a:lvl1pPr algn="ctr">
              <a:defRPr sz="4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5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7620000" y="6019800"/>
            <a:ext cx="1295400" cy="152400"/>
          </a:xfrm>
        </p:spPr>
        <p:txBody>
          <a:bodyPr>
            <a:normAutofit/>
          </a:bodyPr>
          <a:lstStyle>
            <a:lvl1pPr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Document # TX00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6477000" cy="4373563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6477000" cy="4373563"/>
          </a:xfrm>
        </p:spPr>
        <p:txBody>
          <a:bodyPr/>
          <a:lstStyle>
            <a:lvl1pPr>
              <a:buNone/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Bullets-2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14400" y="1143000"/>
            <a:ext cx="8229600" cy="914400"/>
          </a:xfrm>
        </p:spPr>
        <p:txBody>
          <a:bodyPr>
            <a:normAutofit/>
          </a:bodyPr>
          <a:lstStyle>
            <a:lvl1pPr algn="l">
              <a:defRPr sz="2800" b="1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r>
              <a:rPr lang="en-US" dirty="0" smtClean="0"/>
              <a:t>2 line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6477000" cy="3916363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 lin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209800"/>
            <a:ext cx="6400800" cy="3916363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2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1676400" y="1600200"/>
            <a:ext cx="6477000" cy="533400"/>
          </a:xfrm>
        </p:spPr>
        <p:txBody>
          <a:bodyPr>
            <a:normAutofit/>
          </a:bodyPr>
          <a:lstStyle>
            <a:lvl1pPr>
              <a:buNone/>
              <a:defRPr sz="28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Click to edit 2nd line emphasis title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no body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914400" y="1143000"/>
            <a:ext cx="7696200" cy="609600"/>
          </a:xfrm>
        </p:spPr>
        <p:txBody>
          <a:bodyPr/>
          <a:lstStyle>
            <a:lvl1pPr>
              <a:buNone/>
              <a:defRPr sz="2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/narrow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28800"/>
            <a:ext cx="403860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403860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4400" y="1143000"/>
            <a:ext cx="7315200" cy="609600"/>
          </a:xfrm>
        </p:spPr>
        <p:txBody>
          <a:bodyPr>
            <a:normAutofit/>
          </a:bodyPr>
          <a:lstStyle>
            <a:lvl1pPr>
              <a:buNone/>
              <a:defRPr sz="28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198"/>
            <a:ext cx="9145588" cy="68591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14400" y="1143000"/>
            <a:ext cx="8229600" cy="533400"/>
          </a:xfrm>
        </p:spPr>
        <p:txBody>
          <a:bodyPr>
            <a:norm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28800" y="6356350"/>
            <a:ext cx="5486400" cy="365125"/>
          </a:xfrm>
        </p:spPr>
        <p:txBody>
          <a:bodyPr/>
          <a:lstStyle>
            <a:lvl1pPr>
              <a:defRPr sz="5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914400" y="2514600"/>
            <a:ext cx="7315200" cy="1524000"/>
          </a:xfrm>
        </p:spPr>
        <p:txBody>
          <a:bodyPr/>
          <a:lstStyle>
            <a:lvl1pPr algn="ctr">
              <a:buNone/>
              <a:defRPr sz="2400">
                <a:solidFill>
                  <a:schemeClr val="accent5">
                    <a:lumMod val="75000"/>
                  </a:schemeClr>
                </a:solidFill>
              </a:defRPr>
            </a:lvl1pPr>
            <a:lvl2pPr algn="ctr">
              <a:defRPr sz="1400" i="1"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590800" y="4267200"/>
            <a:ext cx="5029200" cy="1447800"/>
          </a:xfrm>
        </p:spPr>
        <p:txBody>
          <a:bodyPr/>
          <a:lstStyle>
            <a:lvl1pPr marL="457200" indent="-457200">
              <a:buAutoNum type="arabicPeriod"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838200"/>
            <a:ext cx="7772400" cy="579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B1BD0-533A-4E07-BF9C-432137E14983}" type="datetimeFigureOut">
              <a:rPr lang="en-US" smtClean="0"/>
              <a:pPr/>
              <a:t>2/15/2012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4F940-28E1-4EAC-8D73-5D6BC0F5BDB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5" r:id="rId3"/>
    <p:sldLayoutId id="2147483673" r:id="rId4"/>
    <p:sldLayoutId id="2147483672" r:id="rId5"/>
    <p:sldLayoutId id="2147483651" r:id="rId6"/>
    <p:sldLayoutId id="2147483674" r:id="rId7"/>
    <p:sldLayoutId id="2147483652" r:id="rId8"/>
    <p:sldLayoutId id="2147483655" r:id="rId9"/>
  </p:sldLayoutIdLst>
  <p:transition>
    <p:fade/>
  </p:transition>
  <p:txStyles>
    <p:titleStyle>
      <a:lvl1pPr algn="l" defTabSz="9144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Finding Your Way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i="1" smtClean="0"/>
              <a:t>Christian </a:t>
            </a:r>
            <a:r>
              <a:rPr lang="en-US" i="1" smtClean="0"/>
              <a:t>Morality</a:t>
            </a:r>
            <a:endParaRPr lang="en-US" dirty="0"/>
          </a:p>
        </p:txBody>
      </p:sp>
      <p:sp>
        <p:nvSpPr>
          <p:cNvPr id="4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7620000" y="6019800"/>
            <a:ext cx="1295400" cy="152400"/>
          </a:xfrm>
        </p:spPr>
        <p:txBody>
          <a:bodyPr>
            <a:noAutofit/>
          </a:bodyPr>
          <a:lstStyle>
            <a:lvl1pPr>
              <a:buNone/>
              <a:defRPr sz="8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Document # : TX001866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447800"/>
            <a:ext cx="3124200" cy="4373563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put faith in God alone is to avoid the false god of material possessions.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0-shutterstock-wikimedia_1346230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26864" y="1143000"/>
            <a:ext cx="3221736" cy="4852012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 rot="16200000">
            <a:off x="7040061" y="5135062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err="1" smtClean="0"/>
              <a:t>Shutterstock</a:t>
            </a:r>
            <a:r>
              <a:rPr lang="en-US" sz="500" dirty="0" smtClean="0"/>
              <a:t>/Alexander </a:t>
            </a:r>
            <a:r>
              <a:rPr lang="en-US" sz="500" dirty="0" err="1" smtClean="0"/>
              <a:t>Todorenko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486400" y="1295400"/>
            <a:ext cx="3200400" cy="4678363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keep God as the focus of our heart’s desire is to properly orient our regard for material possessions.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 descr="11-shutterstock-jean schweitzer-_3967777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953184"/>
            <a:ext cx="3689908" cy="55238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114800" y="6460123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err="1" smtClean="0"/>
              <a:t>Shutterstock</a:t>
            </a:r>
            <a:r>
              <a:rPr lang="en-US" sz="500" dirty="0" smtClean="0"/>
              <a:t>/ jean </a:t>
            </a:r>
            <a:r>
              <a:rPr lang="en-US" sz="500" dirty="0" err="1" smtClean="0"/>
              <a:t>schweitzer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371601"/>
            <a:ext cx="6477000" cy="16002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 sense of honor and reverence orients our lives toward a regard for the rights of others and toward the sharing of resources.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2-Habitat_for_Humanity_at_Fremont_-wikimedia.jpg"/>
          <p:cNvPicPr>
            <a:picLocks noChangeAspect="1"/>
          </p:cNvPicPr>
          <p:nvPr/>
        </p:nvPicPr>
        <p:blipFill>
          <a:blip r:embed="rId3" cstate="print"/>
          <a:srcRect t="13725"/>
          <a:stretch>
            <a:fillRect/>
          </a:stretch>
        </p:blipFill>
        <p:spPr>
          <a:xfrm>
            <a:off x="1676400" y="2926976"/>
            <a:ext cx="5486400" cy="3550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9800" y="6428232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smtClean="0"/>
              <a:t>Image in public domain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447800"/>
            <a:ext cx="6477000" cy="4678363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pursuit of truth keeps us honest about our relationship to God, others, and creation.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3-shutterstock-Galyna Andrushko _3421214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2590800"/>
            <a:ext cx="5746028" cy="3838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676400" y="6307723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err="1" smtClean="0"/>
              <a:t>Shutterstock</a:t>
            </a:r>
            <a:r>
              <a:rPr lang="en-US" sz="500" dirty="0" smtClean="0"/>
              <a:t>/</a:t>
            </a:r>
            <a:r>
              <a:rPr lang="en-US" sz="500" dirty="0" err="1" smtClean="0"/>
              <a:t>Galyna</a:t>
            </a:r>
            <a:r>
              <a:rPr lang="en-US" sz="500" dirty="0" smtClean="0"/>
              <a:t> </a:t>
            </a:r>
            <a:r>
              <a:rPr lang="en-US" sz="500" dirty="0" err="1" smtClean="0"/>
              <a:t>Andrushko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295400"/>
            <a:ext cx="2819400" cy="4830763"/>
          </a:xfrm>
          <a:prstGeom prst="rect">
            <a:avLst/>
          </a:prstGeo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choose what is good is to choose God.</a:t>
            </a:r>
          </a:p>
          <a:p>
            <a:pPr>
              <a:spcAft>
                <a:spcPts val="1200"/>
              </a:spcAft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choose God is to live justly.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14-shutterstock-mangostock _6496000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1143000"/>
            <a:ext cx="3227832" cy="483208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572000" y="5943600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err="1" smtClean="0"/>
              <a:t>Shutterstock</a:t>
            </a:r>
            <a:r>
              <a:rPr lang="en-US" sz="500" dirty="0" smtClean="0"/>
              <a:t>/</a:t>
            </a:r>
            <a:r>
              <a:rPr lang="en-US" sz="500" dirty="0" err="1" smtClean="0"/>
              <a:t>mangostock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64770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Reason and Revelation tell us that a longing for God is written in our hearts.</a:t>
            </a:r>
          </a:p>
          <a:p>
            <a:endParaRPr lang="en-US" dirty="0"/>
          </a:p>
        </p:txBody>
      </p:sp>
      <p:pic>
        <p:nvPicPr>
          <p:cNvPr id="4" name="Picture 3" descr="3-shutterstock-CSKN _648221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2970886"/>
            <a:ext cx="5440315" cy="3634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 rot="16200000">
            <a:off x="6599739" y="4906461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err="1" smtClean="0"/>
              <a:t>Shutterstock</a:t>
            </a:r>
            <a:r>
              <a:rPr lang="en-US" sz="500" dirty="0" smtClean="0"/>
              <a:t>/CSKN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6477000" cy="4830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We know that we seek God because we long for happiness, love, goodness, acceptance, mercy, or forgiveness.</a:t>
            </a:r>
            <a:endParaRPr lang="en-US" dirty="0"/>
          </a:p>
        </p:txBody>
      </p:sp>
      <p:pic>
        <p:nvPicPr>
          <p:cNvPr id="4" name="Picture 3" descr="3-shutterstock-CSKN _648221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05000" y="2970886"/>
            <a:ext cx="5440315" cy="36341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 rot="16200000">
            <a:off x="6599739" y="4906461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err="1" smtClean="0"/>
              <a:t>Shutterstock</a:t>
            </a:r>
            <a:r>
              <a:rPr lang="en-US" sz="500" dirty="0" smtClean="0"/>
              <a:t>/CSKN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295400"/>
            <a:ext cx="6477000" cy="43735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In God’s plan for our salvation, one good choice leads to another.</a:t>
            </a:r>
            <a:endParaRPr lang="en-US" dirty="0"/>
          </a:p>
        </p:txBody>
      </p:sp>
      <p:pic>
        <p:nvPicPr>
          <p:cNvPr id="4" name="Picture 3" descr="4-800px-SVA_volunteers-wikime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52600" y="2362200"/>
            <a:ext cx="5359400" cy="40195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 rot="16200000">
            <a:off x="6400802" y="5058861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smtClean="0"/>
              <a:t>Image in public domain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265237"/>
            <a:ext cx="6477000" cy="4678363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choose God is to choose freedom from the negative consequences of sin, from fear, from a web of deceit, from self-centeredness, or from an inauthentic self.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5-spider's-web-step-through-indiana.edu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2990850"/>
            <a:ext cx="4648200" cy="348615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 rot="16200000">
            <a:off x="6267453" y="4906461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smtClean="0"/>
              <a:t>Indiana.edu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257800" y="1447800"/>
            <a:ext cx="2590800" cy="4678363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refuse to accept God’s love is to refuse to grow toward moral goodness.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6-The_Ladder_of_Divine_Ascent_Monastery_of_St_Catherine_Sinai_12th_century-wikime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77870"/>
            <a:ext cx="3733800" cy="53467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 rot="21252890">
            <a:off x="1371780" y="6303705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smtClean="0"/>
              <a:t>Image in public domain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5257800" y="1295400"/>
            <a:ext cx="2895600" cy="4724400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accept God’s love is to live in a covenant relationship that guides us on a path to goodness in this life and that will lead to our eternal union with God in Heaven.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6-The_Ladder_of_Divine_Ascent_Monastery_of_St_Catherine_Sinai_12th_century-wikime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77870"/>
            <a:ext cx="3733800" cy="534673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 rot="21252890">
            <a:off x="1371780" y="6303705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smtClean="0"/>
              <a:t>Image in public domain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447800"/>
            <a:ext cx="6477000" cy="4373563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To acknowledge sin is to regain sight of the goal of happiness in this life and the next.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8-Earth_Day_Embrace-wikimedi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2743200"/>
            <a:ext cx="5944232" cy="3581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981200" y="6272784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smtClean="0"/>
              <a:t>Image in public domain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1371600" y="1417637"/>
            <a:ext cx="6477000" cy="4678363"/>
          </a:xfrm>
          <a:prstGeom prst="rect">
            <a:avLst/>
          </a:prstGeom>
        </p:spPr>
        <p:txBody>
          <a:bodyPr/>
          <a:lstStyle/>
          <a:p>
            <a:pPr lvl="0">
              <a:spcBef>
                <a:spcPct val="20000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God’s Law is a moral guide to our greatest happiness.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9-shutterstock-Benis Arapovic _7820503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17229" y="2460955"/>
            <a:ext cx="5897971" cy="393984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1447800" y="6281928"/>
            <a:ext cx="1600200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500" dirty="0" err="1" smtClean="0"/>
              <a:t>Shutterstock</a:t>
            </a:r>
            <a:r>
              <a:rPr lang="en-US" sz="500" dirty="0" smtClean="0"/>
              <a:t>/</a:t>
            </a:r>
            <a:r>
              <a:rPr lang="en-US" sz="500" dirty="0" err="1" smtClean="0"/>
              <a:t>Benis</a:t>
            </a:r>
            <a:r>
              <a:rPr lang="en-US" sz="500" dirty="0" smtClean="0"/>
              <a:t> </a:t>
            </a:r>
            <a:r>
              <a:rPr lang="en-US" sz="500" dirty="0" err="1" smtClean="0"/>
              <a:t>Arapovic</a:t>
            </a:r>
            <a:endParaRPr lang="en-US" sz="5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LIC Presentation template-New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>
        <a:spAutoFit/>
      </a:bodyPr>
      <a:lstStyle>
        <a:defPPr>
          <a:defRPr sz="800" dirty="0">
            <a:solidFill>
              <a:schemeClr val="bg1">
                <a:lumMod val="65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LIC Presentation template-New</Template>
  <TotalTime>2532</TotalTime>
  <Words>318</Words>
  <Application>Microsoft Office PowerPoint</Application>
  <PresentationFormat>On-screen Show (4:3)</PresentationFormat>
  <Paragraphs>44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LIC Presentation template-New</vt:lpstr>
      <vt:lpstr>Finding Your Way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bmartinka</dc:creator>
  <cp:lastModifiedBy>pintern</cp:lastModifiedBy>
  <cp:revision>13</cp:revision>
  <dcterms:created xsi:type="dcterms:W3CDTF">2011-06-08T19:56:13Z</dcterms:created>
  <dcterms:modified xsi:type="dcterms:W3CDTF">2012-02-15T17:16:12Z</dcterms:modified>
</cp:coreProperties>
</file>