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21"/>
  </p:notesMasterIdLst>
  <p:sldIdLst>
    <p:sldId id="310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8" r:id="rId11"/>
    <p:sldId id="329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3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  <p:cmAuthor id="2" name="Brian Singer-Towns" initials="BS" lastIdx="5" clrIdx="2">
    <p:extLst/>
  </p:cmAuthor>
  <p:cmAuthor id="3" name="Joanna Dailey" initials="JD" lastIdx="6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598"/>
    <a:srgbClr val="C30027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86425" autoAdjust="0"/>
  </p:normalViewPr>
  <p:slideViewPr>
    <p:cSldViewPr snapToGrid="0" snapToObjects="1">
      <p:cViewPr varScale="1">
        <p:scale>
          <a:sx n="105" d="100"/>
          <a:sy n="105" d="100"/>
        </p:scale>
        <p:origin x="9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6/9/2016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31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2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7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90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25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12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3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97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80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93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8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1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6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4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0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3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20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4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2672" y="6446226"/>
            <a:ext cx="1554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#: TX005838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The Feast of Booths</a:t>
            </a:r>
            <a:endParaRPr lang="en-US" sz="42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celebrated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Feast of Booths.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Look up Jesus</a:t>
            </a: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’ </a:t>
            </a: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proc-</a:t>
            </a:r>
            <a:br>
              <a:rPr lang="en-US" sz="240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lamation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on the last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day of this feast in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John 7:37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39. What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are the “streams of life-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giving water”?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32" y="1709819"/>
            <a:ext cx="4455268" cy="2968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4460" y="4661310"/>
            <a:ext cx="17219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Daimond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 Shutter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5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A Modern-Day Booth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Today Jews celebrate the Feast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Booths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recalling their history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living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in tents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 the desert. They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build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decorate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tent-like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structures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 their yards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patios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This photo shows a modern-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day decorated “booth” or tent in a 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back yard. The family will eat their </a:t>
            </a:r>
          </a:p>
          <a:p>
            <a:pPr marL="0" indent="0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meals inside the booth during the 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seven-day feast.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08" y="1692613"/>
            <a:ext cx="3922192" cy="3472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8664" y="5136982"/>
            <a:ext cx="13099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denisgo/Shutterstock.com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7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“The Risk of Following Jesus”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History, pages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14)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Following Jesus means conflict, risk, and possible martyrdom.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early Christians suffered rejection and death for their beliefs. In this way they followed Jesus himself.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Some early Christian saints who died for their faith include Saint Stephen, Saint Paul, and Saint Peter.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314BCD"/>
                </a:solidFill>
                <a:latin typeface="Arial" charset="0"/>
                <a:ea typeface="Arial" charset="0"/>
                <a:cs typeface="Arial" charset="0"/>
              </a:rPr>
              <a:t>Journal It!</a:t>
            </a:r>
            <a:endParaRPr lang="en-US" sz="6000" b="1" dirty="0">
              <a:solidFill>
                <a:srgbClr val="314B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Choose one of the early martyrs (Saint Stephen, Saint Paul, or Saint Peter).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As that saint, write a “last letter” to your friends, explaining why you are willing to die for your faith in Jesus and in his message.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 sure to include your hope in the Resurrection of Jesus and eternal life.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“The Roman Persecutions” and “Martyr-Saints to Know”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History, pages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21)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07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 look to the martyrs as examples of courage and faith as we follow Jesus in our own time.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2705980"/>
            <a:ext cx="3897298" cy="259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0662" y="5308890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Lyu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 Hu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5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You Are There: </a:t>
            </a:r>
            <a:b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The Roman Persecutions</a:t>
            </a:r>
            <a:endParaRPr lang="en-US" sz="42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21667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Gather in groups of three.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Assign one person to be a Roman leader, one person to be the Christian, one person to be a Roman judge.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Roman leader starts by accusing the Christian of being an enemy of Rome (see chapter). He can do this several times.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Christian responds by defending himself or herself against these accusations.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At the end the judge decides whether or not to sentence the Christian to death.</a:t>
            </a:r>
          </a:p>
        </p:txBody>
      </p:sp>
    </p:spTree>
    <p:extLst>
      <p:ext uri="{BB962C8B-B14F-4D97-AF65-F5344CB8AC3E}">
        <p14:creationId xmlns:p14="http://schemas.microsoft.com/office/powerpoint/2010/main" val="25517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Saint Ignatius of Antioch</a:t>
            </a:r>
            <a:endParaRPr lang="en-US" sz="42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letters of Saint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Ignatius of Antioch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bear witness to his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love for the Eucharist.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 was the first Christian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writer to describe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Church as catholic,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or universal.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78" y="1600200"/>
            <a:ext cx="4548312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3216" y="5240306"/>
            <a:ext cx="15359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Sergey Kohl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6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Saints Perpetua and Felicity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Both of these saints were catechumens (preparing for Baptism) when they were arrested.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Both were mothers of infants.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They were martyred together in Carthage (Tunisia, North Africa) and share the same feast day, March 7.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Ancient Ruins of Carthage</a:t>
            </a:r>
            <a:endParaRPr lang="en-US" sz="42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This is the Roman stadium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at Carthage where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Saints Perpetua and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Felicity were put to death.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entire site of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ancient city of Carthage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is now uninhabited.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20" y="1721796"/>
            <a:ext cx="3806580" cy="2548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3652" y="4252950"/>
            <a:ext cx="16049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Valery 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Shanin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7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Pray It! </a:t>
            </a:r>
            <a:endParaRPr lang="en-US" sz="60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Pray for the martyrs of our own day who are suffering for their faith.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Gather in groups of two or three. Write a prayer, asking the Holy Spirit to grant strength and courage to those who, like the martyr-saints of the early Church, are following in the footsteps of Jesus today.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5385" y="-625578"/>
            <a:ext cx="8101413" cy="3956703"/>
          </a:xfrm>
        </p:spPr>
        <p:txBody>
          <a:bodyPr>
            <a:noAutofit/>
          </a:bodyPr>
          <a:lstStyle/>
          <a:p>
            <a:pPr algn="l"/>
            <a:r>
              <a:rPr lang="en-US" sz="6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n-US" sz="8000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107" y="3443955"/>
            <a:ext cx="821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E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Early Church</a:t>
            </a:r>
            <a:endParaRPr lang="en-US" sz="36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latin typeface="Arial" charset="0"/>
                <a:ea typeface="Arial" charset="0"/>
                <a:cs typeface="Arial" charset="0"/>
              </a:rPr>
              <a:t>Chapter Summary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endParaRPr lang="en-US" sz="3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The Church is made up of both sinners and saints. 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In the midst of struggles, the early Church was formed. 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The faith of the early martyrs and saints are models and examples for us today. </a:t>
            </a:r>
            <a:endParaRPr lang="en-US" sz="2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8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Introduction: “Why Study Church History?” and “Life in the Early Church”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History, pages 2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5)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Life in the early Church </a:t>
            </a:r>
            <a:br>
              <a:rPr lang="en-US" sz="25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was a time of both </a:t>
            </a:r>
            <a:br>
              <a:rPr lang="en-US" sz="25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persecution and growth.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				         (This is a sculpture of the martyrdom of the first deacon, Saint Stephen. See Acts 7:54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60.)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12" y="2439977"/>
            <a:ext cx="4202348" cy="2665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7355" y="5105467"/>
            <a:ext cx="16466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Zvonimir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Atletic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6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Why Study Church History? 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people who lived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before us were human,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like we are. This means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that they were capable both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doing good and of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making mistakes, and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even of sin.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Church has two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aspects: a visible reality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a spiritual reality.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32" y="1721796"/>
            <a:ext cx="3414408" cy="3414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9324" y="5112137"/>
            <a:ext cx="12795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Binkski/Shutterstock.com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2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1" y="274638"/>
            <a:ext cx="872571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Think About It! </a:t>
            </a:r>
            <a:endParaRPr lang="en-US" sz="60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Gather in groups of three and consider the following questions: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history of the Church is not a perfect history of living by Gospel values. Why not?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does God’s gift of freedom have to do with the history of the Church?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How will you be “a light of Christ” today?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Life in the Early Church</a:t>
            </a:r>
            <a:endParaRPr lang="en-US" sz="42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At some times, Christians live peacefully with their neighbors.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At other times, including our own, Christians are persecuted and sometimes killed because of their faith. This was true in the early days of the Church.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Times of persecution were also times of growth.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1" y="274638"/>
            <a:ext cx="8881353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“The Jewish Beginnings </a:t>
            </a:r>
            <a:br>
              <a:rPr lang="en-US" sz="47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of the Church”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History, pages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7)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first Christians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were Jewish, but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soon there were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non-Jewish (Gentile)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converts who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contributed to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growth of the Church.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(This is the “Western Wall” in Jerusalem. It supported the high ground on which the Temple was built and is now a place of prayer. There is nothing left of the Temple that Jesus knew.) 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11" y="1782762"/>
            <a:ext cx="4382867" cy="2923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8818" y="4685195"/>
            <a:ext cx="1527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WDG Photo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9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Search It! </a:t>
            </a:r>
            <a:endParaRPr lang="en-US" sz="60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Jews today celebrate the same principal feasts that Jesus and his disciples celebrated.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Gather in pairs. Find and read the biblical sources of the following Jewish feasts: the Passover (Exodus 12:21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28); Pentecost or Harvest Festival (Deuteronomy 16:9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12); and the Feast of Shelters (also called Tabernacles or Booths, Deuteronomy 16:13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17).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2898</TotalTime>
  <Words>521</Words>
  <Application>Microsoft Office PowerPoint</Application>
  <PresentationFormat>On-screen Show (4:3)</PresentationFormat>
  <Paragraphs>104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CorpPowerpoint</vt:lpstr>
      <vt:lpstr>PowerPoint Presentation</vt:lpstr>
      <vt:lpstr>Prayer and    Church History</vt:lpstr>
      <vt:lpstr>Chapter Summary </vt:lpstr>
      <vt:lpstr>Introduction: “Why Study Church History?” and “Life in the Early Church” (Church History, pages 2–5) </vt:lpstr>
      <vt:lpstr>Why Study Church History? </vt:lpstr>
      <vt:lpstr>Think About It! </vt:lpstr>
      <vt:lpstr>Life in the Early Church</vt:lpstr>
      <vt:lpstr>“The Jewish Beginnings  of the Church” (Church History, pages 5–7) </vt:lpstr>
      <vt:lpstr>Search It! </vt:lpstr>
      <vt:lpstr>The Feast of Booths</vt:lpstr>
      <vt:lpstr>A Modern-Day Booth</vt:lpstr>
      <vt:lpstr>“The Risk of Following Jesus” (Church History, pages 7–14)</vt:lpstr>
      <vt:lpstr>Journal It!</vt:lpstr>
      <vt:lpstr>“The Roman Persecutions” and “Martyr-Saints to Know” (Church History, pages 14–21)</vt:lpstr>
      <vt:lpstr>You Are There:  The Roman Persecutions</vt:lpstr>
      <vt:lpstr>Saint Ignatius of Antioch</vt:lpstr>
      <vt:lpstr>Saints Perpetua and Felicity</vt:lpstr>
      <vt:lpstr>Ancient Ruins of Carthage</vt:lpstr>
      <vt:lpstr>Pray It!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Susanna Seibert</cp:lastModifiedBy>
  <cp:revision>195</cp:revision>
  <dcterms:created xsi:type="dcterms:W3CDTF">2012-11-07T17:11:11Z</dcterms:created>
  <dcterms:modified xsi:type="dcterms:W3CDTF">2016-06-09T18:23:50Z</dcterms:modified>
</cp:coreProperties>
</file>