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8"/>
  </p:notesMasterIdLst>
  <p:sldIdLst>
    <p:sldId id="310" r:id="rId2"/>
    <p:sldId id="313" r:id="rId3"/>
    <p:sldId id="314" r:id="rId4"/>
    <p:sldId id="315" r:id="rId5"/>
    <p:sldId id="320" r:id="rId6"/>
    <p:sldId id="321" r:id="rId7"/>
    <p:sldId id="316" r:id="rId8"/>
    <p:sldId id="322" r:id="rId9"/>
    <p:sldId id="317" r:id="rId10"/>
    <p:sldId id="323" r:id="rId11"/>
    <p:sldId id="318" r:id="rId12"/>
    <p:sldId id="319" r:id="rId13"/>
    <p:sldId id="324" r:id="rId14"/>
    <p:sldId id="325" r:id="rId15"/>
    <p:sldId id="326" r:id="rId16"/>
    <p:sldId id="32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008000"/>
    <a:srgbClr val="C30027"/>
    <a:srgbClr val="7E7E7E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1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5240" y="6345936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TX005845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1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Think About It! 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141"/>
            <a:ext cx="8229600" cy="462849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does it mean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trust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someone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are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signs that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someone trusts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another person?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are some of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risks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putting your trust in people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around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you? 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How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trusting people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similar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or different from trusting God?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947" y="4039744"/>
            <a:ext cx="1229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dizain/Shutterstock.com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54" y="1396999"/>
            <a:ext cx="3964117" cy="26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2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“Faith Is Doing” </a:t>
            </a:r>
            <a:br>
              <a:rPr lang="en-US" sz="47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7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“Faith in God Alone” </a:t>
            </a:r>
            <a:r>
              <a:rPr lang="en-US" sz="47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104–106)</a:t>
            </a:r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039"/>
            <a:ext cx="8229600" cy="431746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Having faith means you act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upon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you believe.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Actions make real your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trust in God.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694" y="4849666"/>
            <a:ext cx="15215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Andi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Berger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87" y="2278457"/>
            <a:ext cx="3856813" cy="25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0" y="1600200"/>
            <a:ext cx="7928149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Christianity is monotheistic,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meaning we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believe in only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our true home,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satisfied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by doing his will.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Some Christians have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chosen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give up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all they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place their faith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alone.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67" y="1472921"/>
            <a:ext cx="2758273" cy="357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1642" y="5051221"/>
            <a:ext cx="171713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Jesus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Cervantes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5981"/>
            <a:ext cx="8659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God Alone</a:t>
            </a:r>
            <a:endParaRPr lang="en-US" sz="42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6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8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Review It!</a:t>
            </a:r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98" y="1575894"/>
            <a:ext cx="8832501" cy="44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Faith Versus Hypocrisy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each of the following beliefs,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identify one faithful action and one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hypocritical action.</a:t>
            </a:r>
          </a:p>
          <a:p>
            <a:pPr marL="0" indent="0"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Example: </a:t>
            </a: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Belief or </a:t>
            </a:r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Promise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 am a good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student. </a:t>
            </a:r>
          </a:p>
          <a:p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Faithful Action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 My homework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done on time.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Hypocritical Action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My homework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always late.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81" y="1377348"/>
            <a:ext cx="30480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9625" y="3740739"/>
            <a:ext cx="15392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Rawpixel.com/Shutterstock.com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4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Faith Versus Hypocrisy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the following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faithful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hypocritical action.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Belief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or Promise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 I am a good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friend.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Faithful Action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Hypocritical Action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7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Faith Versus </a:t>
            </a:r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Hypocrisy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64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following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belief,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faithful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hypocritical action.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Belief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or Promise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I am a good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Faithful Action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Hypocritical Action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Faith Versus 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Hypocrisy</a:t>
            </a:r>
            <a:endParaRPr lang="en-US" sz="4200" dirty="0">
              <a:solidFill>
                <a:srgbClr val="0A55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the following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identify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faithful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hypocritical action.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Belief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or Promise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 I am 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practicing Catholic.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Faithful Action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Hypocritical Action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6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</a:t>
            </a:r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7700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9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Faith: Responding to God</a:t>
            </a: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gift of faith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belief in God that invites a response to God’s call with trust in God alone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Faith is believing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accepting that God made himself known to us through words and actions, most fully in the person of Jesus.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Faith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is something that guides our entire lives and requires us to live our lives in response to that belief.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5" y="274638"/>
            <a:ext cx="8905307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and “What is Faith?”</a:t>
            </a:r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P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ages 98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9" y="1815425"/>
            <a:ext cx="8885211" cy="4861520"/>
          </a:xfrm>
        </p:spPr>
        <p:txBody>
          <a:bodyPr>
            <a:normAutofit/>
          </a:bodyPr>
          <a:lstStyle/>
          <a:p>
            <a:pPr lvl="8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the way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people respond 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God’s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call. It means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belief in God.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8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believing that God has made himself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known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us most fully through Jesus Christ.</a:t>
            </a:r>
          </a:p>
          <a:p>
            <a:pPr marL="3886200" lvl="0" indent="-22860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something that guides our entire lives and requires us to live our lives based on our beliefs.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93" y="4099727"/>
            <a:ext cx="14382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KatarinaGondova/iStock.com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3" y="1767873"/>
            <a:ext cx="3532326" cy="2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212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Discussion </a:t>
            </a:r>
            <a:r>
              <a:rPr lang="en-US" sz="2400" b="1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400" b="1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uestions</a:t>
            </a:r>
            <a:r>
              <a:rPr lang="en-US" sz="24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your own words,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faith mean?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Two people say they believe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a ladder will hold them.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person uses the ladder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climb to the roof, and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 person won’t even try.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Which one has faith and why?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6339" y="4229505"/>
            <a:ext cx="16321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Olivier Le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Moal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9" y="1691480"/>
            <a:ext cx="3562141" cy="25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632536"/>
            <a:ext cx="8723376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“Faith Is a Gift </a:t>
            </a: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Freely </a:t>
            </a:r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Chosen” </a:t>
            </a: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and “</a:t>
            </a:r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Faith Is Believing”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100–102)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b="1" dirty="0">
                <a:latin typeface="Arial" charset="0"/>
                <a:ea typeface="Arial" charset="0"/>
                <a:cs typeface="Arial" charset="0"/>
              </a:rPr>
            </a:b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787"/>
            <a:ext cx="5431872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 is necessary for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salvation.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a gift from God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but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must freely choose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accept that gift.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 often comes to 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through the words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examples 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our parents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8595" y="4661264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bikeriderlondon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7" y="2069628"/>
            <a:ext cx="3898780" cy="25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44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40" y="1474525"/>
            <a:ext cx="4786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  <a:endParaRPr lang="en-US" sz="2400" b="1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best gift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 have ever received?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is the gift of faith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even better than that gift?</a:t>
            </a:r>
          </a:p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Find a partner.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your answers to the questions. Be prepared to share your answer to the second question with the class.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13" y="1863271"/>
            <a:ext cx="3335911" cy="314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7267" y="4991526"/>
            <a:ext cx="15488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luminaimages/Shutterstock.com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7989095" cy="974591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“Faith Is a Gift </a:t>
            </a: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Freely </a:t>
            </a:r>
            <a:r>
              <a:rPr lang="en-US" sz="42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Chosen” </a:t>
            </a: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and “</a:t>
            </a:r>
            <a:r>
              <a:rPr lang="en-US" sz="42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Faith Is Believing”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6" y="2130251"/>
            <a:ext cx="4511709" cy="4276509"/>
          </a:xfrm>
        </p:spPr>
        <p:txBody>
          <a:bodyPr>
            <a:noAutofit/>
          </a:bodyPr>
          <a:lstStyle/>
          <a:p>
            <a:pPr marL="228600" lvl="0" indent="-22860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Having faith means believing or accepting something as true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28600" lvl="8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creed is an official statement of one’s faith or what one believes and is always both an individual and communal act.</a:t>
            </a:r>
          </a:p>
          <a:p>
            <a:pPr marL="228600" indent="-228600"/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187" y="4772967"/>
            <a:ext cx="12170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4Max/Shutterstock.com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8" y="2130251"/>
            <a:ext cx="3964444" cy="26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“Faith Is Trusting” </a:t>
            </a:r>
            <a:r>
              <a:rPr lang="en-US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102–103)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468" y="1600200"/>
            <a:ext cx="4682532" cy="4525963"/>
          </a:xfrm>
        </p:spPr>
        <p:txBody>
          <a:bodyPr>
            <a:normAutofit/>
          </a:bodyPr>
          <a:lstStyle/>
          <a:p>
            <a:pPr marL="9525" lvl="0" indent="219075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Having faith means you trust.</a:t>
            </a:r>
          </a:p>
          <a:p>
            <a:pPr marL="9525" lvl="0" indent="219075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trust God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acknowledge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that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cannot ever be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truly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happy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without him.</a:t>
            </a:r>
          </a:p>
          <a:p>
            <a:pPr marL="9525" lvl="8" indent="219075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Trusting God is an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essential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ingredient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faith.</a:t>
            </a:r>
          </a:p>
          <a:p>
            <a:pPr marL="9525" lvl="8" indent="219075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By trusting God we will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give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receive more joy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happiness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this world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next.</a:t>
            </a:r>
          </a:p>
          <a:p>
            <a:pPr marL="9525" indent="219075"/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52571"/>
            <a:ext cx="16738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Gustavo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Frazao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792"/>
            <a:ext cx="4290646" cy="27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0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3033</TotalTime>
  <Words>422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CorpPowerpoint</vt:lpstr>
      <vt:lpstr>PowerPoint Presentation</vt:lpstr>
      <vt:lpstr>The Prophets,     Jesus Christ,    and the Holy Spirit</vt:lpstr>
      <vt:lpstr>Chapter Summary</vt:lpstr>
      <vt:lpstr>Introduction and “What is Faith?” Handbook, Pages 98–100 </vt:lpstr>
      <vt:lpstr>Think About It!</vt:lpstr>
      <vt:lpstr>“Faith Is a Gift Freely Chosen” and “Faith Is Believing”  (Handbook, Pages 100–102) </vt:lpstr>
      <vt:lpstr>Share It! </vt:lpstr>
      <vt:lpstr>“Faith Is a Gift Freely Chosen”  and “Faith Is Believing”   </vt:lpstr>
      <vt:lpstr>“Faith Is Trusting”  (Handbook, Pages 102–103) </vt:lpstr>
      <vt:lpstr>Think About It! </vt:lpstr>
      <vt:lpstr>“Faith Is Doing”  and “Faith in God Alone”  (Handbook, Pages 104–106) </vt:lpstr>
      <vt:lpstr> </vt:lpstr>
      <vt:lpstr>Review It! </vt:lpstr>
      <vt:lpstr>Faith Versus Hypocrisy</vt:lpstr>
      <vt:lpstr>Faith Versus Hypocrisy</vt:lpstr>
      <vt:lpstr>Faith Versus Hypocrisy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214</cp:revision>
  <dcterms:created xsi:type="dcterms:W3CDTF">2012-11-07T17:11:11Z</dcterms:created>
  <dcterms:modified xsi:type="dcterms:W3CDTF">2016-06-01T14:53:57Z</dcterms:modified>
</cp:coreProperties>
</file>