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8" r:id="rId3"/>
    <p:sldId id="336" r:id="rId4"/>
    <p:sldId id="359" r:id="rId5"/>
    <p:sldId id="360" r:id="rId6"/>
    <p:sldId id="361" r:id="rId7"/>
    <p:sldId id="362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3" clrIdx="0"/>
  <p:cmAuthor id="1" name="lber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3232" autoAdjust="0"/>
  </p:normalViewPr>
  <p:slideViewPr>
    <p:cSldViewPr>
      <p:cViewPr varScale="1">
        <p:scale>
          <a:sx n="93" d="100"/>
          <a:sy n="93" d="100"/>
        </p:scale>
        <p:origin x="17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presentation to introduce the students to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lectio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inviting them to take part in the prayer as you move slowly through the slides.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term is pronounced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means “reading.” Read aloud Matthew 6:25–27. Pause and reread at least once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term is pronounced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med-it-tots-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means “meditation.”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term is pronounced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-see-oh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means “prayer.”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term is pronounced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con-tem-plot-see-oh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means “contemplation.”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term is pronounced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means “action.”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Praying with Scripture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90600"/>
          </a:xfrm>
        </p:spPr>
        <p:txBody>
          <a:bodyPr/>
          <a:lstStyle/>
          <a:p>
            <a:r>
              <a:rPr lang="en-US" i="1" dirty="0"/>
              <a:t>The Catholic Faith Handbook for Youth, Third Edition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0" y="5867400"/>
            <a:ext cx="14478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</a:t>
            </a:r>
            <a:r>
              <a:rPr lang="en-US" smtClean="0"/>
              <a:t>#: </a:t>
            </a:r>
            <a:r>
              <a:rPr lang="en-US" smtClean="0"/>
              <a:t>TX003167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57984" y="45720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G:\powerpoint images\chapter36\shutterstock_96557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60" y="4267200"/>
            <a:ext cx="3162540" cy="2111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3886200" y="4706779"/>
            <a:ext cx="4191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91440" algn="l"/>
                <a:tab pos="182880" algn="l"/>
              </a:tabLst>
            </a:pPr>
            <a:endParaRPr lang="en-US" dirty="0">
              <a:latin typeface="Calibri (Body)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895600" y="6383923"/>
            <a:ext cx="218404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Richard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Lowthian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1139904" y="1981200"/>
            <a:ext cx="6861096" cy="6728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Living Word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09601" y="2895600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All of Scripture is an expression of God’s love for us.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9600" y="3289539"/>
            <a:ext cx="8348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Sacred Scripture brings us into dialogue with God.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609600" y="3682207"/>
            <a:ext cx="8348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Scripture has the power to transform us into the persons God wants us to be.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705600" y="5610561"/>
            <a:ext cx="19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Astrid Lenz / www.shutterstock.com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987504" y="1841739"/>
            <a:ext cx="6861096" cy="6728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 Method of Reading: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Lectio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Divina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38912" y="2856229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prayer method developed in the third century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238912" y="3288268"/>
            <a:ext cx="782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Refined by monks throughout the Middle Ages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 descr="G:\powerpoint images\chapter36\shutterstock_2037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680493"/>
            <a:ext cx="1918401" cy="288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TextBox 28"/>
          <p:cNvSpPr txBox="1"/>
          <p:nvPr/>
        </p:nvSpPr>
        <p:spPr bwMode="auto">
          <a:xfrm>
            <a:off x="1238912" y="3745468"/>
            <a:ext cx="782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It can be divided into five steps, or movements.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496050" y="3429000"/>
            <a:ext cx="26479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Andreas Nilsson / www.shutterstock.com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065812" y="3352800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Read slowly, allowing God’s words to sink in.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838200" y="24384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Lectio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1066800" y="380401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Reread the passage several times.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066800" y="426121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Listen carefully for a word or phrase that stands out for you.</a:t>
            </a:r>
          </a:p>
        </p:txBody>
      </p:sp>
      <p:pic>
        <p:nvPicPr>
          <p:cNvPr id="3086" name="Picture 14" descr="G:\powerpoint images\chapter36\shutterstock_2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1225507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G:\powerpoint images\chapter36\shutterstock_48179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07932"/>
            <a:ext cx="2756394" cy="184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486400" y="6307723"/>
            <a:ext cx="21331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Doug Lemke / www.shutterstock.com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61012" y="2819400"/>
            <a:ext cx="807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Try to grasp what God is trying to say to you, personally, in this passage.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1789650" y="21336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Meditatio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61012" y="3276600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“What is God saying to me in this passage?”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761012" y="3745468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“Why does this particular word or phrase stand out?”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G:\powerpoint images\chapter36\shutterstock_24372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95750"/>
            <a:ext cx="222885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76600" y="6383923"/>
            <a:ext cx="1828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500" dirty="0">
                <a:latin typeface="Arial" pitchFamily="34" charset="0"/>
                <a:cs typeface="Arial" pitchFamily="34" charset="0"/>
              </a:rPr>
              <a:t>Copyright: JÃ?Â¡nos NÃ?Â©meth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142012" y="2667000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Allow yourself to be drawn into conversation with God.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1942050" y="19812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Oratio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142012" y="3124200"/>
            <a:ext cx="8078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Use one of these prayer forms: blessing, petition, intercession, thanksgiving, or praise.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155888" y="2918298"/>
            <a:ext cx="61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Rest quietly in the presence of God.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676400" y="205740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Contemplatio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257800" y="6231523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00" dirty="0">
                <a:latin typeface="Arial" pitchFamily="34" charset="0"/>
                <a:cs typeface="Arial" pitchFamily="34" charset="0"/>
              </a:rPr>
              <a:t>Copyright: takayuki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56876" y="3429000"/>
            <a:ext cx="7834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Like the moment in a relationship when no words are necessary</a:t>
            </a:r>
          </a:p>
        </p:txBody>
      </p:sp>
      <p:pic>
        <p:nvPicPr>
          <p:cNvPr id="9229" name="Picture 13" descr="G:\powerpoint images\chapter36\shutterstock_79499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972415" cy="197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930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G:\powerpoint images\chapter36\shutterstock_79467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20" y="4343400"/>
            <a:ext cx="2948580" cy="1968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 bwMode="auto">
          <a:xfrm>
            <a:off x="1066306" y="2819400"/>
            <a:ext cx="739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 reminder that God’s Word will have an effect on the way we live our lives.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600200" y="190500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Actio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6383923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Brian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Lasenby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67294" y="3616518"/>
            <a:ext cx="565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Consider if God is calling you to some action. </a:t>
            </a:r>
          </a:p>
        </p:txBody>
      </p:sp>
    </p:spTree>
    <p:extLst>
      <p:ext uri="{BB962C8B-B14F-4D97-AF65-F5344CB8AC3E}">
        <p14:creationId xmlns:p14="http://schemas.microsoft.com/office/powerpoint/2010/main" val="2038800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tabLst>
            <a:tab pos="182880" algn="l"/>
          </a:tabLst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1558</TotalTime>
  <Words>378</Words>
  <Application>Microsoft Office PowerPoint</Application>
  <PresentationFormat>On-screen Show (4:3)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(Body)</vt:lpstr>
      <vt:lpstr>LIC Presentation template-New</vt:lpstr>
      <vt:lpstr>Praying with Scripture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Eloise Sendelbach</cp:lastModifiedBy>
  <cp:revision>293</cp:revision>
  <dcterms:created xsi:type="dcterms:W3CDTF">2011-06-08T19:56:13Z</dcterms:created>
  <dcterms:modified xsi:type="dcterms:W3CDTF">2013-02-05T15:51:46Z</dcterms:modified>
</cp:coreProperties>
</file>