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82" autoAdjust="0"/>
    <p:restoredTop sz="76071" autoAdjust="0"/>
  </p:normalViewPr>
  <p:slideViewPr>
    <p:cSldViewPr>
      <p:cViewPr>
        <p:scale>
          <a:sx n="100" d="100"/>
          <a:sy n="100" d="100"/>
        </p:scale>
        <p:origin x="-12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58396-7F3C-418A-A7F3-9E8EE033637A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D797C-81A0-4169-8DE1-DF1E0532C5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600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scriptural quotation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on slide 2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from the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 American Bible with Revised New Testament and Revised Psalms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Copyright © 1991, 1986, and 1970 by the Confraternity of Christian Doctrine, Washington, D.C. Used by the permission of the copyright owner. All Rights Reserved. No part of the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 American Bible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may be reproduced in any form without permission in writing from the copyright owner.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0" y="6019800"/>
            <a:ext cx="1295400" cy="152400"/>
          </a:xfrm>
        </p:spPr>
        <p:txBody>
          <a:bodyPr>
            <a:norm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 TX00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buNone/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-2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143000"/>
            <a:ext cx="8229600" cy="914400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2 line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770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008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676400" y="1600200"/>
            <a:ext cx="6477000" cy="533400"/>
          </a:xfrm>
        </p:spPr>
        <p:txBody>
          <a:bodyPr>
            <a:normAutofit/>
          </a:bodyPr>
          <a:lstStyle>
            <a:lvl1pPr>
              <a:buNone/>
              <a:defRPr sz="2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2nd line emphasis title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696200" cy="609600"/>
          </a:xfrm>
        </p:spPr>
        <p:txBody>
          <a:bodyPr/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/narrow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315200" cy="609600"/>
          </a:xfrm>
        </p:spPr>
        <p:txBody>
          <a:bodyPr>
            <a:normAutofit/>
          </a:bodyPr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7315200" cy="1524000"/>
          </a:xfrm>
        </p:spPr>
        <p:txBody>
          <a:bodyPr/>
          <a:lstStyle>
            <a:lvl1pPr algn="ct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algn="ctr">
              <a:defRPr sz="1400" i="1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590800" y="4267200"/>
            <a:ext cx="5029200" cy="1447800"/>
          </a:xfrm>
        </p:spPr>
        <p:txBody>
          <a:bodyPr/>
          <a:lstStyle>
            <a:lvl1pPr marL="457200" indent="-457200">
              <a:buAutoNum type="arabicPeriod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7724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B1BD0-533A-4E07-BF9C-432137E14983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F940-28E1-4EAC-8D73-5D6BC0F5B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5" r:id="rId3"/>
    <p:sldLayoutId id="2147483673" r:id="rId4"/>
    <p:sldLayoutId id="2147483672" r:id="rId5"/>
    <p:sldLayoutId id="2147483651" r:id="rId6"/>
    <p:sldLayoutId id="2147483674" r:id="rId7"/>
    <p:sldLayoutId id="2147483652" r:id="rId8"/>
    <p:sldLayoutId id="2147483655" r:id="rId9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Eighth Commandment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smtClean="0"/>
              <a:t>Christian </a:t>
            </a:r>
            <a:r>
              <a:rPr lang="en-US" i="1" smtClean="0"/>
              <a:t>Morality</a:t>
            </a:r>
            <a:endParaRPr lang="en-US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620000" y="6019800"/>
            <a:ext cx="1295400" cy="152400"/>
          </a:xfrm>
        </p:spPr>
        <p:txBody>
          <a:bodyPr>
            <a:no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#: TX001851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19200"/>
            <a:ext cx="6477000" cy="4906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“You shall not bear false witness against your neighbor” (Exodus 20:16).</a:t>
            </a:r>
          </a:p>
          <a:p>
            <a:endParaRPr lang="en-US" dirty="0"/>
          </a:p>
        </p:txBody>
      </p:sp>
      <p:pic>
        <p:nvPicPr>
          <p:cNvPr id="5" name="Picture 4" descr="2-shutterstock-Alexander Todorenko _1282313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9128" y="2286000"/>
            <a:ext cx="6138104" cy="40879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 rot="16200000">
            <a:off x="6828339" y="4754061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 err="1" smtClean="0"/>
              <a:t>Shutterstock</a:t>
            </a:r>
            <a:r>
              <a:rPr lang="en-US" sz="500" dirty="0" smtClean="0"/>
              <a:t>/Alexander </a:t>
            </a:r>
            <a:r>
              <a:rPr lang="en-US" sz="500" dirty="0" err="1" smtClean="0"/>
              <a:t>Todorenko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914400" y="1447800"/>
            <a:ext cx="3429000" cy="41148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The danger of lies is that the more we use them, the less we live in reality and the more we live an illusion—a false world created by our dishonesty.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7" name="Picture 6" descr="3-shutterstock-Bruce Rolff _690676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5800" y="1469571"/>
            <a:ext cx="4160520" cy="4245429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162800" y="5715000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 err="1" smtClean="0"/>
              <a:t>Shutterstock</a:t>
            </a:r>
            <a:r>
              <a:rPr lang="en-US" sz="500" dirty="0" smtClean="0"/>
              <a:t>/Bruce </a:t>
            </a:r>
            <a:r>
              <a:rPr lang="en-US" sz="500" dirty="0" err="1" smtClean="0"/>
              <a:t>Rolff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95400"/>
            <a:ext cx="6477000" cy="48307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Lies destroy trust. Once we have been discovered in a lie, other people find it harder to trust what we say and do.</a:t>
            </a:r>
          </a:p>
          <a:p>
            <a:endParaRPr lang="en-US" dirty="0"/>
          </a:p>
        </p:txBody>
      </p:sp>
      <p:pic>
        <p:nvPicPr>
          <p:cNvPr id="4" name="Picture 3" descr="4-shutterstock-TheGame _2725006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0" y="2794132"/>
            <a:ext cx="5638800" cy="3987668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 rot="16200000">
            <a:off x="6447339" y="5058861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 err="1" smtClean="0"/>
              <a:t>Shutterstock</a:t>
            </a:r>
            <a:r>
              <a:rPr lang="en-US" sz="500" dirty="0" smtClean="0"/>
              <a:t>/</a:t>
            </a:r>
            <a:r>
              <a:rPr lang="en-US" sz="500" dirty="0" err="1" smtClean="0"/>
              <a:t>TheGame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95400"/>
            <a:ext cx="6477000" cy="48307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Lies affect not only our relationship with other people but also our relationship with God.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5-shutterstock-ruzanna _1549776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31301" y="2438400"/>
            <a:ext cx="5936299" cy="39654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 rot="16200000">
            <a:off x="6675939" y="4754061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 err="1" smtClean="0"/>
              <a:t>Shutterstock</a:t>
            </a:r>
            <a:r>
              <a:rPr lang="en-US" sz="500" dirty="0" smtClean="0"/>
              <a:t>/</a:t>
            </a:r>
            <a:r>
              <a:rPr lang="en-US" sz="500" dirty="0" err="1" smtClean="0"/>
              <a:t>ruzanna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2971800" cy="4373563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I’m sorry.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We exercise </a:t>
            </a:r>
            <a:br>
              <a:rPr lang="en-US" dirty="0" smtClean="0"/>
            </a:br>
            <a:r>
              <a:rPr lang="en-US" dirty="0" smtClean="0"/>
              <a:t>the virtue of </a:t>
            </a:r>
            <a:br>
              <a:rPr lang="en-US" dirty="0" smtClean="0"/>
            </a:br>
            <a:r>
              <a:rPr lang="en-US" dirty="0" smtClean="0"/>
              <a:t>truth through </a:t>
            </a:r>
            <a:br>
              <a:rPr lang="en-US" dirty="0" smtClean="0"/>
            </a:br>
            <a:r>
              <a:rPr lang="en-US" dirty="0" smtClean="0"/>
              <a:t>the honesty of </a:t>
            </a:r>
            <a:br>
              <a:rPr lang="en-US" dirty="0" smtClean="0"/>
            </a:br>
            <a:r>
              <a:rPr lang="en-US" dirty="0" smtClean="0"/>
              <a:t>our actions and the truthfulness of our words.</a:t>
            </a:r>
          </a:p>
          <a:p>
            <a:endParaRPr lang="en-US" dirty="0"/>
          </a:p>
        </p:txBody>
      </p:sp>
      <p:pic>
        <p:nvPicPr>
          <p:cNvPr id="4" name="Picture 3" descr="6-shutterstock-Peter Bernik _7353659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81400" y="1143000"/>
            <a:ext cx="4724400" cy="325983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 rot="20007200">
            <a:off x="6842123" y="3947066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 err="1" smtClean="0"/>
              <a:t>Shutterstock</a:t>
            </a:r>
            <a:r>
              <a:rPr lang="en-US" sz="500" dirty="0" smtClean="0"/>
              <a:t>/Peter </a:t>
            </a:r>
            <a:r>
              <a:rPr lang="en-US" sz="500" dirty="0" err="1" smtClean="0"/>
              <a:t>Bernik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95400"/>
            <a:ext cx="6477000" cy="48307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To be worthy of another person’s trust, we must be truthful in our words and actions.</a:t>
            </a:r>
          </a:p>
          <a:p>
            <a:endParaRPr lang="en-US" dirty="0"/>
          </a:p>
        </p:txBody>
      </p:sp>
      <p:pic>
        <p:nvPicPr>
          <p:cNvPr id="4" name="Picture 3" descr="7-shutterstock-runzelkorn _70171336.jpg"/>
          <p:cNvPicPr>
            <a:picLocks noChangeAspect="1"/>
          </p:cNvPicPr>
          <p:nvPr/>
        </p:nvPicPr>
        <p:blipFill>
          <a:blip r:embed="rId3" cstate="print"/>
          <a:srcRect l="3086" t="3571" r="19843"/>
          <a:stretch>
            <a:fillRect/>
          </a:stretch>
        </p:blipFill>
        <p:spPr>
          <a:xfrm>
            <a:off x="1524000" y="2350477"/>
            <a:ext cx="5334000" cy="4431323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400800" y="6612523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 err="1" smtClean="0"/>
              <a:t>Shutterstock</a:t>
            </a:r>
            <a:r>
              <a:rPr lang="en-US" sz="500" dirty="0" smtClean="0"/>
              <a:t>/</a:t>
            </a:r>
            <a:r>
              <a:rPr lang="en-US" sz="500" dirty="0" err="1" smtClean="0"/>
              <a:t>runzelkorn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C Presentation template-N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800" dirty="0">
            <a:solidFill>
              <a:schemeClr val="bg1">
                <a:lumMod val="6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LIC Presentation template-New</Template>
  <TotalTime>49</TotalTime>
  <Words>210</Words>
  <Application>Microsoft Office PowerPoint</Application>
  <PresentationFormat>On-screen Show (4:3)</PresentationFormat>
  <Paragraphs>24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LIC Presentation template-New</vt:lpstr>
      <vt:lpstr>The Eighth Commandment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bmartinka</dc:creator>
  <cp:lastModifiedBy>pintern</cp:lastModifiedBy>
  <cp:revision>11</cp:revision>
  <dcterms:created xsi:type="dcterms:W3CDTF">2011-06-08T19:56:13Z</dcterms:created>
  <dcterms:modified xsi:type="dcterms:W3CDTF">2012-02-15T17:16:02Z</dcterms:modified>
</cp:coreProperties>
</file>