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02" r:id="rId2"/>
    <p:sldId id="257" r:id="rId3"/>
    <p:sldId id="259" r:id="rId4"/>
    <p:sldId id="260" r:id="rId5"/>
    <p:sldId id="303" r:id="rId6"/>
    <p:sldId id="262" r:id="rId7"/>
    <p:sldId id="263" r:id="rId8"/>
    <p:sldId id="264"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79" autoAdjust="0"/>
    <p:restoredTop sz="91811" autoAdjust="0"/>
  </p:normalViewPr>
  <p:slideViewPr>
    <p:cSldViewPr>
      <p:cViewPr varScale="1">
        <p:scale>
          <a:sx n="120" d="100"/>
          <a:sy n="120" d="100"/>
        </p:scale>
        <p:origin x="157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00F6C00-29A4-411D-AB68-F73A46A59A9A}" type="datetimeFigureOut">
              <a:rPr lang="en-US"/>
              <a:pPr>
                <a:defRPr/>
              </a:pPr>
              <a:t>4/26/16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ADE0FF1-1F1C-43A9-9026-DE5CF015E515}" type="slidenum">
              <a:rPr lang="en-US"/>
              <a:pPr>
                <a:defRPr/>
              </a:pPr>
              <a:t>‹#›</a:t>
            </a:fld>
            <a:endParaRPr lang="en-US"/>
          </a:p>
        </p:txBody>
      </p:sp>
    </p:spTree>
    <p:extLst>
      <p:ext uri="{BB962C8B-B14F-4D97-AF65-F5344CB8AC3E}">
        <p14:creationId xmlns:p14="http://schemas.microsoft.com/office/powerpoint/2010/main" val="1623767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This presentation offers images from Easter liturgies to help the students meditate on the meaning of the rituals and symbols. Consider quietly playing Easter hymns or other exultant music such as the “Hallelujah Chorus” as you go through the slides. If possible, add photos from your local parish’s Easter celebrations. Above all, a sense of joy should surround this presentation. Christ is risen!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ADE0FF1-1F1C-43A9-9026-DE5CF015E515}" type="slidenum">
              <a:rPr lang="en-US" smtClean="0"/>
              <a:pPr>
                <a:defRPr/>
              </a:pPr>
              <a:t>1</a:t>
            </a:fld>
            <a:endParaRPr lang="en-US"/>
          </a:p>
        </p:txBody>
      </p:sp>
    </p:spTree>
    <p:extLst>
      <p:ext uri="{BB962C8B-B14F-4D97-AF65-F5344CB8AC3E}">
        <p14:creationId xmlns:p14="http://schemas.microsoft.com/office/powerpoint/2010/main" val="385444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Ask the students to identify what is particular to Easter, or what has changed since Lent and the earlier Triduum liturgies, about each photo. In this case, it is the priest’s white vestments, which symbolize rejoicing and purity of soul. Ask the students how these are relevant to Easter (we rejoice that Christ has conquered death and opened the way for us into Heaven, offering us reconciliation to make our souls clean again). </a:t>
            </a:r>
            <a:endParaRPr lang="en-US" sz="1200" kern="1200" dirty="0">
              <a:solidFill>
                <a:schemeClr val="tx1"/>
              </a:solidFill>
              <a:effectLst/>
              <a:latin typeface="+mn-lt"/>
              <a:ea typeface="+mn-ea"/>
              <a:cs typeface="+mn-cs"/>
            </a:endParaRP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3F5793-0C11-4B84-A91E-9493F85E1DB7}"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344043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The Easter or Paschal candle is lit from the blessed fire at the beginning of the Easter Vigil. Ask students to name what the light symbolizes (one appropriate answer is the spiritual light Christ brings into the world by his Resurrection).</a:t>
            </a:r>
            <a:endParaRPr lang="en-US" sz="1200" kern="1200" dirty="0">
              <a:solidFill>
                <a:schemeClr val="tx1"/>
              </a:solidFill>
              <a:effectLst/>
              <a:latin typeface="+mn-lt"/>
              <a:ea typeface="+mn-ea"/>
              <a:cs typeface="+mn-cs"/>
            </a:endParaRP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6A7163-5C0A-4918-AAFF-95C3EA8E89E9}"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341015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The faithful light their candles from the Paschal candle, symbolizing how the light of Christ is shared among the People of God. </a:t>
            </a:r>
            <a:endParaRPr lang="en-US" sz="1200" kern="1200" dirty="0">
              <a:solidFill>
                <a:schemeClr val="tx1"/>
              </a:solidFill>
              <a:effectLst/>
              <a:latin typeface="+mn-lt"/>
              <a:ea typeface="+mn-ea"/>
              <a:cs typeface="+mn-cs"/>
            </a:endParaRP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0F8CF6-9CEC-409F-AE97-6DA8D3ADA325}"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383341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Ask the students what the choir and the people now sing that we did not during Lent: Alleluia! Ask if any of the students know what this word means (roughly, “All praise to God!”).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ADE0FF1-1F1C-43A9-9026-DE5CF015E515}" type="slidenum">
              <a:rPr lang="en-US" smtClean="0"/>
              <a:pPr>
                <a:defRPr/>
              </a:pPr>
              <a:t>5</a:t>
            </a:fld>
            <a:endParaRPr lang="en-US"/>
          </a:p>
        </p:txBody>
      </p:sp>
    </p:spTree>
    <p:extLst>
      <p:ext uri="{BB962C8B-B14F-4D97-AF65-F5344CB8AC3E}">
        <p14:creationId xmlns:p14="http://schemas.microsoft.com/office/powerpoint/2010/main" val="375371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The Rite of Baptism and Confirmation for adults entering the Church at the Easter Vigil is a beautiful ritual in which we welcome new members into the People of God. Remind the students that they are part of this “welcoming committee” too, and encourage them to greet the new Catholics after Mass.</a:t>
            </a:r>
            <a:endParaRPr lang="en-US" sz="1200" kern="1200" dirty="0">
              <a:solidFill>
                <a:schemeClr val="tx1"/>
              </a:solidFill>
              <a:effectLst/>
              <a:latin typeface="+mn-lt"/>
              <a:ea typeface="+mn-ea"/>
              <a:cs typeface="+mn-cs"/>
            </a:endParaRP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18054E-65D3-476F-83BD-EB26318311BF}"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2660836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Again, ask the students to note what is special about seeing these items in church for Easter. Many churches have a large cross displayed during Lent, usually draped with a purple cloth (and changed to red for Easter). The white represents our rejoicing in Christ’s victory over death and darkness—which came about through his suffering on the cross. The lilies or other flowers remind us of new life and the beauty of creation, which is also redeemed by Christ’s death and Resurrection.</a:t>
            </a:r>
            <a:endParaRPr lang="en-US" sz="1200" kern="1200" dirty="0">
              <a:solidFill>
                <a:schemeClr val="tx1"/>
              </a:solidFill>
              <a:effectLst/>
              <a:latin typeface="+mn-lt"/>
              <a:ea typeface="+mn-ea"/>
              <a:cs typeface="+mn-cs"/>
            </a:endParaRP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2F9175-FBCD-4D39-8F8E-7C6ABFC6AD03}"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1835353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Like any liturgy, the Easter Vigil and Easter Sunday Mass are solemn celebrations of Christ’s life, death, and Resurrection and his gift of himself to us in the Eucharist. And like any liturgy, and even more so, the Easter liturgies are joyful and exultant. </a:t>
            </a:r>
            <a:r>
              <a:rPr lang="en-US" sz="1200" kern="1200" smtClean="0">
                <a:solidFill>
                  <a:schemeClr val="tx1"/>
                </a:solidFill>
                <a:effectLst/>
                <a:latin typeface="+mn-lt"/>
                <a:ea typeface="+mn-ea"/>
                <a:cs typeface="+mn-cs"/>
              </a:rPr>
              <a:t>In them we take every opportunity—from the use of white garments and other cloths, to flowers to light to music—to celebrate, rejoice, and give thanks to God. </a:t>
            </a:r>
            <a:endParaRPr lang="en-US" sz="1200" kern="1200">
              <a:solidFill>
                <a:schemeClr val="tx1"/>
              </a:solidFill>
              <a:effectLst/>
              <a:latin typeface="+mn-lt"/>
              <a:ea typeface="+mn-ea"/>
              <a:cs typeface="+mn-cs"/>
            </a:endParaRP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29B7BC-AD16-405A-A506-6874C402AEA4}"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3310558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
        <p:nvSpPr>
          <p:cNvPr id="4"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4"/>
          <p:cNvSpPr>
            <a:spLocks noGrp="1"/>
          </p:cNvSpPr>
          <p:nvPr>
            <p:ph type="ftr" sz="quarter" idx="10"/>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
        <p:nvSpPr>
          <p:cNvPr id="6" name="Footer Placeholder 4"/>
          <p:cNvSpPr>
            <a:spLocks noGrp="1"/>
          </p:cNvSpPr>
          <p:nvPr>
            <p:ph type="ftr" sz="quarter" idx="13"/>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
        <p:nvSpPr>
          <p:cNvPr id="7" name="Footer Placeholder 4"/>
          <p:cNvSpPr>
            <a:spLocks noGrp="1"/>
          </p:cNvSpPr>
          <p:nvPr>
            <p:ph type="ftr" sz="quarter" idx="14"/>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341438"/>
          </a:xfrm>
        </p:spPr>
        <p:txBody>
          <a:bodyPr anchor="t"/>
          <a:lstStyle>
            <a:lvl1pPr>
              <a:defRPr sz="2400"/>
            </a:lvl1pPr>
          </a:lstStyle>
          <a:p>
            <a:r>
              <a:rPr lang="en-US" dirty="0" smtClean="0"/>
              <a:t>Click to edit Master title style</a:t>
            </a:r>
            <a:endParaRPr lang="en-US" dirty="0"/>
          </a:p>
        </p:txBody>
      </p:sp>
      <p:sp>
        <p:nvSpPr>
          <p:cNvPr id="6" name="Footer Placeholder 4"/>
          <p:cNvSpPr>
            <a:spLocks noGrp="1"/>
          </p:cNvSpPr>
          <p:nvPr>
            <p:ph type="ftr" sz="quarter" idx="14"/>
          </p:nvPr>
        </p:nvSpPr>
        <p:spPr>
          <a:xfrm>
            <a:off x="1828800" y="6356350"/>
            <a:ext cx="5486400" cy="365125"/>
          </a:xfrm>
        </p:spPr>
        <p:txBody>
          <a:bodyPr/>
          <a:lstStyle>
            <a:lvl1pPr>
              <a:defRPr sz="500" b="1" dirty="0">
                <a:solidFill>
                  <a:schemeClr val="tx1"/>
                </a:solidFill>
                <a:latin typeface="Arial" pitchFamily="34" charset="0"/>
                <a:cs typeface="Arial" pitchFamily="34" charset="0"/>
              </a:defRPr>
            </a:lvl1pPr>
          </a:lstStyle>
          <a:p>
            <a:pPr>
              <a:defRPr/>
            </a:pP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838200"/>
            <a:ext cx="7772400"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8C0B0FB-D3E0-4D2B-996F-7E1713F5D887}" type="datetimeFigureOut">
              <a:rPr lang="en-US"/>
              <a:pPr>
                <a:defRPr/>
              </a:pPr>
              <a:t>4/26/16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B9CFFCA-233F-48AB-BA66-DF1F1684627E}" type="slidenum">
              <a:rPr lang="en-US"/>
              <a:pPr>
                <a:defRPr/>
              </a:pPr>
              <a:t>‹#›</a:t>
            </a:fld>
            <a:endParaRPr lang="en-US"/>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ransition>
    <p:fade/>
  </p:transition>
  <p:txStyles>
    <p:titleStyle>
      <a:lvl1pPr algn="l" rtl="0" fontAlgn="base">
        <a:spcBef>
          <a:spcPct val="0"/>
        </a:spcBef>
        <a:spcAft>
          <a:spcPct val="0"/>
        </a:spcAft>
        <a:defRPr sz="2800" b="1" kern="1200">
          <a:solidFill>
            <a:schemeClr val="tx1"/>
          </a:solidFill>
          <a:latin typeface="Arial" pitchFamily="34" charset="0"/>
          <a:ea typeface="+mj-ea"/>
          <a:cs typeface="Arial" pitchFamily="34" charset="0"/>
        </a:defRPr>
      </a:lvl1pPr>
      <a:lvl2pPr algn="l" rtl="0" fontAlgn="base">
        <a:spcBef>
          <a:spcPct val="0"/>
        </a:spcBef>
        <a:spcAft>
          <a:spcPct val="0"/>
        </a:spcAft>
        <a:defRPr sz="2800" b="1">
          <a:solidFill>
            <a:schemeClr val="tx1"/>
          </a:solidFill>
          <a:latin typeface="Arial" charset="0"/>
          <a:cs typeface="Arial" charset="0"/>
        </a:defRPr>
      </a:lvl2pPr>
      <a:lvl3pPr algn="l" rtl="0" fontAlgn="base">
        <a:spcBef>
          <a:spcPct val="0"/>
        </a:spcBef>
        <a:spcAft>
          <a:spcPct val="0"/>
        </a:spcAft>
        <a:defRPr sz="2800" b="1">
          <a:solidFill>
            <a:schemeClr val="tx1"/>
          </a:solidFill>
          <a:latin typeface="Arial" charset="0"/>
          <a:cs typeface="Arial" charset="0"/>
        </a:defRPr>
      </a:lvl3pPr>
      <a:lvl4pPr algn="l" rtl="0" fontAlgn="base">
        <a:spcBef>
          <a:spcPct val="0"/>
        </a:spcBef>
        <a:spcAft>
          <a:spcPct val="0"/>
        </a:spcAft>
        <a:defRPr sz="2800" b="1">
          <a:solidFill>
            <a:schemeClr val="tx1"/>
          </a:solidFill>
          <a:latin typeface="Arial" charset="0"/>
          <a:cs typeface="Arial" charset="0"/>
        </a:defRPr>
      </a:lvl4pPr>
      <a:lvl5pPr algn="l" rtl="0" fontAlgn="base">
        <a:spcBef>
          <a:spcPct val="0"/>
        </a:spcBef>
        <a:spcAft>
          <a:spcPct val="0"/>
        </a:spcAft>
        <a:defRPr sz="2800" b="1">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1200"/>
            <a:ext cx="7772400" cy="1470025"/>
          </a:xfrm>
        </p:spPr>
        <p:txBody>
          <a:bodyPr>
            <a:normAutofit/>
          </a:bodyPr>
          <a:lstStyle/>
          <a:p>
            <a:r>
              <a:rPr lang="en-US" dirty="0">
                <a:solidFill>
                  <a:srgbClr val="000000"/>
                </a:solidFill>
              </a:rPr>
              <a:t>Images of Easter </a:t>
            </a:r>
          </a:p>
        </p:txBody>
      </p:sp>
      <p:sp>
        <p:nvSpPr>
          <p:cNvPr id="4" name="Text Placeholder 3"/>
          <p:cNvSpPr>
            <a:spLocks noGrp="1"/>
          </p:cNvSpPr>
          <p:nvPr>
            <p:ph type="body" sz="quarter" idx="10"/>
          </p:nvPr>
        </p:nvSpPr>
        <p:spPr/>
        <p:txBody>
          <a:bodyPr>
            <a:normAutofit fontScale="62500" lnSpcReduction="20000"/>
          </a:bodyPr>
          <a:lstStyle/>
          <a:p>
            <a:r>
              <a:rPr lang="en-US" dirty="0" smtClean="0"/>
              <a:t>Document #: </a:t>
            </a:r>
            <a:r>
              <a:rPr lang="en-US" dirty="0" smtClean="0"/>
              <a:t>TX005802</a:t>
            </a:r>
            <a:endParaRPr lang="en-US" dirty="0"/>
          </a:p>
        </p:txBody>
      </p:sp>
      <p:sp>
        <p:nvSpPr>
          <p:cNvPr id="6" name="Subtitle 2"/>
          <p:cNvSpPr txBox="1">
            <a:spLocks/>
          </p:cNvSpPr>
          <p:nvPr/>
        </p:nvSpPr>
        <p:spPr bwMode="auto">
          <a:xfrm>
            <a:off x="1752600" y="4495800"/>
            <a:ext cx="6553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0" i="1" dirty="0" smtClean="0">
                <a:solidFill>
                  <a:schemeClr val="tx1"/>
                </a:solidFill>
              </a:rPr>
              <a:t>The Paschal Mystery</a:t>
            </a:r>
          </a:p>
          <a:p>
            <a:r>
              <a:rPr lang="en-US" sz="2000" b="0" dirty="0" smtClean="0">
                <a:solidFill>
                  <a:schemeClr val="tx1"/>
                </a:solidFill>
              </a:rPr>
              <a:t>Unit 5, Chapter 12</a:t>
            </a:r>
          </a:p>
        </p:txBody>
      </p:sp>
    </p:spTree>
    <p:extLst>
      <p:ext uri="{BB962C8B-B14F-4D97-AF65-F5344CB8AC3E}">
        <p14:creationId xmlns:p14="http://schemas.microsoft.com/office/powerpoint/2010/main" val="159368467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652670" y="5613766"/>
            <a:ext cx="1371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600" b="0" dirty="0">
                <a:solidFill>
                  <a:srgbClr val="A6A6A6"/>
                </a:solidFill>
              </a:rPr>
              <a:t>© Philip </a:t>
            </a:r>
            <a:r>
              <a:rPr lang="en-US" sz="600" b="0" dirty="0" err="1">
                <a:solidFill>
                  <a:srgbClr val="A6A6A6"/>
                </a:solidFill>
              </a:rPr>
              <a:t>Chidell</a:t>
            </a:r>
            <a:r>
              <a:rPr lang="en-US" sz="600" b="0" dirty="0">
                <a:solidFill>
                  <a:srgbClr val="A6A6A6"/>
                </a:solidFill>
              </a:rPr>
              <a:t> / </a:t>
            </a:r>
            <a:r>
              <a:rPr lang="en-US" sz="600" b="0" dirty="0" err="1">
                <a:solidFill>
                  <a:srgbClr val="A6A6A6"/>
                </a:solidFill>
              </a:rPr>
              <a:t>Shutterstock.com</a:t>
            </a:r>
            <a:r>
              <a:rPr lang="en-US" sz="600" dirty="0">
                <a:solidFill>
                  <a:srgbClr val="A6A6A6"/>
                </a:solidFill>
              </a:rPr>
              <a:t> </a:t>
            </a:r>
            <a:endParaRPr lang="en-US" sz="600" dirty="0" smtClean="0">
              <a:solidFill>
                <a:srgbClr val="A6A6A6"/>
              </a:solidFill>
            </a:endParaRPr>
          </a:p>
        </p:txBody>
      </p:sp>
      <p:pic>
        <p:nvPicPr>
          <p:cNvPr id="2" name="Picture 1" descr="slide 2-shutterstock_16405606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81000"/>
            <a:ext cx="7848102" cy="5232766"/>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7620000" y="5867400"/>
            <a:ext cx="1371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800" b="0" dirty="0">
                <a:solidFill>
                  <a:srgbClr val="A6A6A6"/>
                </a:solidFill>
              </a:rPr>
              <a:t>© </a:t>
            </a:r>
            <a:r>
              <a:rPr lang="en-US" sz="800" b="0" dirty="0" err="1">
                <a:solidFill>
                  <a:srgbClr val="A6A6A6"/>
                </a:solidFill>
              </a:rPr>
              <a:t>ThamKC</a:t>
            </a:r>
            <a:r>
              <a:rPr lang="en-US" sz="800" b="0" dirty="0">
                <a:solidFill>
                  <a:srgbClr val="A6A6A6"/>
                </a:solidFill>
              </a:rPr>
              <a:t> / </a:t>
            </a:r>
            <a:r>
              <a:rPr lang="en-US" sz="800" b="0" dirty="0" err="1">
                <a:solidFill>
                  <a:srgbClr val="A6A6A6"/>
                </a:solidFill>
              </a:rPr>
              <a:t>Shutterstock.com</a:t>
            </a:r>
            <a:r>
              <a:rPr lang="en-US" sz="800" dirty="0">
                <a:solidFill>
                  <a:srgbClr val="A6A6A6"/>
                </a:solidFill>
              </a:rPr>
              <a:t> </a:t>
            </a:r>
            <a:endParaRPr lang="en-US" sz="600" dirty="0" smtClean="0">
              <a:solidFill>
                <a:srgbClr val="A6A6A6"/>
              </a:solidFill>
            </a:endParaRPr>
          </a:p>
        </p:txBody>
      </p:sp>
      <p:pic>
        <p:nvPicPr>
          <p:cNvPr id="2" name="Picture 1" descr="slide 3-shutterstock_25962048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8229600" cy="54864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7543800" y="5867400"/>
            <a:ext cx="1371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800" b="0" dirty="0">
                <a:solidFill>
                  <a:srgbClr val="A6A6A6"/>
                </a:solidFill>
              </a:rPr>
              <a:t>© </a:t>
            </a:r>
            <a:r>
              <a:rPr lang="en-US" sz="800" b="0" dirty="0" err="1">
                <a:solidFill>
                  <a:srgbClr val="A6A6A6"/>
                </a:solidFill>
              </a:rPr>
              <a:t>MattiaATH</a:t>
            </a:r>
            <a:r>
              <a:rPr lang="en-US" sz="800" b="0" dirty="0">
                <a:solidFill>
                  <a:srgbClr val="A6A6A6"/>
                </a:solidFill>
              </a:rPr>
              <a:t> / </a:t>
            </a:r>
            <a:r>
              <a:rPr lang="en-US" sz="800" b="0" dirty="0" err="1">
                <a:solidFill>
                  <a:srgbClr val="A6A6A6"/>
                </a:solidFill>
              </a:rPr>
              <a:t>Shutterstock.com</a:t>
            </a:r>
            <a:r>
              <a:rPr lang="en-US" sz="800" dirty="0">
                <a:solidFill>
                  <a:srgbClr val="A6A6A6"/>
                </a:solidFill>
              </a:rPr>
              <a:t> </a:t>
            </a:r>
            <a:endParaRPr lang="en-US" sz="600" dirty="0" smtClean="0">
              <a:solidFill>
                <a:srgbClr val="A6A6A6"/>
              </a:solidFill>
            </a:endParaRPr>
          </a:p>
        </p:txBody>
      </p:sp>
      <p:pic>
        <p:nvPicPr>
          <p:cNvPr id="2" name="Picture 1" descr="slide 4-shutterstock_1345434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000" y="381000"/>
            <a:ext cx="8289000" cy="5526000"/>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7391400" y="5867400"/>
            <a:ext cx="1752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600" b="0" dirty="0">
                <a:solidFill>
                  <a:srgbClr val="A6A6A6"/>
                </a:solidFill>
              </a:rPr>
              <a:t>© </a:t>
            </a:r>
            <a:r>
              <a:rPr lang="en-US" sz="600" b="0" dirty="0" err="1">
                <a:solidFill>
                  <a:srgbClr val="A6A6A6"/>
                </a:solidFill>
              </a:rPr>
              <a:t>Highwaystarz</a:t>
            </a:r>
            <a:r>
              <a:rPr lang="en-US" sz="600" b="0" dirty="0">
                <a:solidFill>
                  <a:srgbClr val="A6A6A6"/>
                </a:solidFill>
              </a:rPr>
              <a:t>-Photography / </a:t>
            </a:r>
            <a:r>
              <a:rPr lang="en-US" sz="600" b="0" dirty="0" err="1">
                <a:solidFill>
                  <a:srgbClr val="A6A6A6"/>
                </a:solidFill>
              </a:rPr>
              <a:t>iStock</a:t>
            </a:r>
            <a:r>
              <a:rPr lang="en-US" sz="600" dirty="0">
                <a:solidFill>
                  <a:srgbClr val="A6A6A6"/>
                </a:solidFill>
              </a:rPr>
              <a:t> </a:t>
            </a:r>
            <a:endParaRPr lang="en-US" sz="600" dirty="0" smtClean="0">
              <a:solidFill>
                <a:srgbClr val="A6A6A6"/>
              </a:solidFill>
            </a:endParaRPr>
          </a:p>
        </p:txBody>
      </p:sp>
      <p:pic>
        <p:nvPicPr>
          <p:cNvPr id="2" name="Picture 1" descr="slide 5-iStock_000074064647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81000"/>
            <a:ext cx="8272272" cy="5519928"/>
          </a:xfrm>
          <a:prstGeom prst="rect">
            <a:avLst/>
          </a:prstGeom>
        </p:spPr>
      </p:pic>
    </p:spTree>
    <p:extLst>
      <p:ext uri="{BB962C8B-B14F-4D97-AF65-F5344CB8AC3E}">
        <p14:creationId xmlns:p14="http://schemas.microsoft.com/office/powerpoint/2010/main" val="275456142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bwMode="auto">
          <a:xfrm>
            <a:off x="7162800" y="5715000"/>
            <a:ext cx="2209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600" b="0" dirty="0">
                <a:solidFill>
                  <a:srgbClr val="A6A6A6"/>
                </a:solidFill>
              </a:rPr>
              <a:t>© </a:t>
            </a:r>
            <a:r>
              <a:rPr lang="en-US" sz="600" b="0" dirty="0" err="1">
                <a:solidFill>
                  <a:srgbClr val="A6A6A6"/>
                </a:solidFill>
              </a:rPr>
              <a:t>giulio</a:t>
            </a:r>
            <a:r>
              <a:rPr lang="en-US" sz="600" b="0" dirty="0">
                <a:solidFill>
                  <a:srgbClr val="A6A6A6"/>
                </a:solidFill>
              </a:rPr>
              <a:t> </a:t>
            </a:r>
            <a:r>
              <a:rPr lang="en-US" sz="600" b="0" dirty="0" err="1">
                <a:solidFill>
                  <a:srgbClr val="A6A6A6"/>
                </a:solidFill>
              </a:rPr>
              <a:t>napolitano</a:t>
            </a:r>
            <a:r>
              <a:rPr lang="en-US" sz="600" b="0" dirty="0">
                <a:solidFill>
                  <a:srgbClr val="A6A6A6"/>
                </a:solidFill>
              </a:rPr>
              <a:t> / </a:t>
            </a:r>
            <a:r>
              <a:rPr lang="en-US" sz="600" b="0" dirty="0" err="1">
                <a:solidFill>
                  <a:srgbClr val="A6A6A6"/>
                </a:solidFill>
              </a:rPr>
              <a:t>Shutterstock.com</a:t>
            </a:r>
            <a:r>
              <a:rPr lang="en-US" sz="600" dirty="0">
                <a:solidFill>
                  <a:srgbClr val="A6A6A6"/>
                </a:solidFill>
              </a:rPr>
              <a:t> </a:t>
            </a:r>
            <a:endParaRPr lang="en-US" sz="600" dirty="0" smtClean="0">
              <a:solidFill>
                <a:srgbClr val="A6A6A6"/>
              </a:solidFill>
            </a:endParaRPr>
          </a:p>
        </p:txBody>
      </p:sp>
      <p:pic>
        <p:nvPicPr>
          <p:cNvPr id="2" name="Picture 1" descr="slide 6-shutterstock_18848819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8001000" cy="5334000"/>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2133600" y="5791200"/>
            <a:ext cx="1371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600" b="0" dirty="0">
                <a:solidFill>
                  <a:srgbClr val="A6A6A6"/>
                </a:solidFill>
              </a:rPr>
              <a:t>© Africa Studio / </a:t>
            </a:r>
            <a:r>
              <a:rPr lang="en-US" sz="600" b="0" dirty="0" err="1">
                <a:solidFill>
                  <a:srgbClr val="A6A6A6"/>
                </a:solidFill>
              </a:rPr>
              <a:t>Shutterstock.com</a:t>
            </a:r>
            <a:r>
              <a:rPr lang="en-US" sz="600" dirty="0">
                <a:solidFill>
                  <a:srgbClr val="A6A6A6"/>
                </a:solidFill>
              </a:rPr>
              <a:t> </a:t>
            </a:r>
            <a:endParaRPr lang="en-US" sz="600" dirty="0" smtClean="0">
              <a:solidFill>
                <a:srgbClr val="A6A6A6"/>
              </a:solidFill>
            </a:endParaRPr>
          </a:p>
        </p:txBody>
      </p:sp>
      <p:sp>
        <p:nvSpPr>
          <p:cNvPr id="6" name="Subtitle 2"/>
          <p:cNvSpPr txBox="1">
            <a:spLocks/>
          </p:cNvSpPr>
          <p:nvPr/>
        </p:nvSpPr>
        <p:spPr bwMode="auto">
          <a:xfrm>
            <a:off x="7848600" y="4953000"/>
            <a:ext cx="1371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600" b="0" dirty="0">
                <a:solidFill>
                  <a:srgbClr val="A6A6A6"/>
                </a:solidFill>
              </a:rPr>
              <a:t>© </a:t>
            </a:r>
            <a:r>
              <a:rPr lang="en-US" sz="600" b="0" dirty="0" err="1">
                <a:solidFill>
                  <a:srgbClr val="A6A6A6"/>
                </a:solidFill>
              </a:rPr>
              <a:t>Boonsom</a:t>
            </a:r>
            <a:r>
              <a:rPr lang="en-US" sz="600" b="0" dirty="0">
                <a:solidFill>
                  <a:srgbClr val="A6A6A6"/>
                </a:solidFill>
              </a:rPr>
              <a:t> / </a:t>
            </a:r>
            <a:r>
              <a:rPr lang="en-US" sz="600" b="0" dirty="0" err="1">
                <a:solidFill>
                  <a:srgbClr val="A6A6A6"/>
                </a:solidFill>
              </a:rPr>
              <a:t>Shutterstock.com</a:t>
            </a:r>
            <a:r>
              <a:rPr lang="en-US" sz="600" dirty="0">
                <a:solidFill>
                  <a:srgbClr val="A6A6A6"/>
                </a:solidFill>
              </a:rPr>
              <a:t> </a:t>
            </a:r>
            <a:endParaRPr lang="en-US" sz="600" dirty="0" smtClean="0">
              <a:solidFill>
                <a:srgbClr val="A6A6A6"/>
              </a:solidFill>
            </a:endParaRPr>
          </a:p>
        </p:txBody>
      </p:sp>
      <p:pic>
        <p:nvPicPr>
          <p:cNvPr id="2" name="Picture 1" descr="slide 7a-shutterstock_3057231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685800"/>
            <a:ext cx="3366018" cy="5105400"/>
          </a:xfrm>
          <a:prstGeom prst="rect">
            <a:avLst/>
          </a:prstGeom>
        </p:spPr>
      </p:pic>
      <p:pic>
        <p:nvPicPr>
          <p:cNvPr id="3" name="Picture 2" descr="slide 7b-shutterstock_25119240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3860" y="914400"/>
            <a:ext cx="5410200" cy="4060199"/>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bwMode="auto">
          <a:xfrm>
            <a:off x="609600" y="457200"/>
            <a:ext cx="6934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3200" dirty="0">
                <a:solidFill>
                  <a:srgbClr val="000000"/>
                </a:solidFill>
              </a:rPr>
              <a:t>Solemn and </a:t>
            </a:r>
            <a:r>
              <a:rPr lang="en-US" sz="3200" dirty="0" smtClean="0">
                <a:solidFill>
                  <a:srgbClr val="000000"/>
                </a:solidFill>
              </a:rPr>
              <a:t>Joyful </a:t>
            </a:r>
            <a:r>
              <a:rPr lang="en-US" sz="3200" dirty="0">
                <a:solidFill>
                  <a:srgbClr val="000000"/>
                </a:solidFill>
              </a:rPr>
              <a:t>(Communion)</a:t>
            </a:r>
          </a:p>
        </p:txBody>
      </p:sp>
      <p:sp>
        <p:nvSpPr>
          <p:cNvPr id="4" name="Subtitle 2"/>
          <p:cNvSpPr txBox="1">
            <a:spLocks/>
          </p:cNvSpPr>
          <p:nvPr/>
        </p:nvSpPr>
        <p:spPr bwMode="auto">
          <a:xfrm>
            <a:off x="6781800" y="5791200"/>
            <a:ext cx="2133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Font typeface="Arial" charset="0"/>
              <a:buNone/>
              <a:defRPr sz="2500" b="1" kern="1200">
                <a:solidFill>
                  <a:schemeClr val="bg1"/>
                </a:solidFill>
                <a:latin typeface="Arial" pitchFamily="34" charset="0"/>
                <a:ea typeface="+mn-ea"/>
                <a:cs typeface="Arial" pitchFamily="34" charset="0"/>
              </a:defRPr>
            </a:lvl1pPr>
            <a:lvl2pPr marL="457200" indent="0" algn="ctr" rtl="0" fontAlgn="base">
              <a:spcBef>
                <a:spcPct val="20000"/>
              </a:spcBef>
              <a:spcAft>
                <a:spcPct val="0"/>
              </a:spcAft>
              <a:buFont typeface="Arial" charset="0"/>
              <a:buNone/>
              <a:defRPr kern="1200">
                <a:solidFill>
                  <a:schemeClr val="tx1">
                    <a:tint val="75000"/>
                  </a:schemeClr>
                </a:solidFill>
                <a:latin typeface="Arial" pitchFamily="34" charset="0"/>
                <a:ea typeface="+mn-ea"/>
                <a:cs typeface="Arial" pitchFamily="34" charset="0"/>
              </a:defRPr>
            </a:lvl2pPr>
            <a:lvl3pPr marL="914400" indent="0" algn="ctr" rtl="0" fontAlgn="base">
              <a:spcBef>
                <a:spcPct val="20000"/>
              </a:spcBef>
              <a:spcAft>
                <a:spcPct val="0"/>
              </a:spcAft>
              <a:buFont typeface="Arial" charset="0"/>
              <a:buNone/>
              <a:defRPr sz="1600" kern="1200">
                <a:solidFill>
                  <a:schemeClr val="tx1">
                    <a:tint val="75000"/>
                  </a:schemeClr>
                </a:solidFill>
                <a:latin typeface="Arial" pitchFamily="34" charset="0"/>
                <a:ea typeface="+mn-ea"/>
                <a:cs typeface="Arial" pitchFamily="34" charset="0"/>
              </a:defRPr>
            </a:lvl3pPr>
            <a:lvl4pPr marL="1371600" indent="0" algn="ctr" rtl="0" fontAlgn="base">
              <a:spcBef>
                <a:spcPct val="20000"/>
              </a:spcBef>
              <a:spcAft>
                <a:spcPct val="0"/>
              </a:spcAft>
              <a:buFont typeface="Arial" charset="0"/>
              <a:buNone/>
              <a:defRPr sz="1400" kern="1200">
                <a:solidFill>
                  <a:schemeClr val="tx1">
                    <a:tint val="75000"/>
                  </a:schemeClr>
                </a:solidFill>
                <a:latin typeface="Arial" pitchFamily="34" charset="0"/>
                <a:ea typeface="+mn-ea"/>
                <a:cs typeface="Arial" pitchFamily="34" charset="0"/>
              </a:defRPr>
            </a:lvl4pPr>
            <a:lvl5pPr marL="1828800" indent="0" algn="ctr" rtl="0" fontAlgn="base">
              <a:spcBef>
                <a:spcPct val="20000"/>
              </a:spcBef>
              <a:spcAft>
                <a:spcPct val="0"/>
              </a:spcAft>
              <a:buFont typeface="Arial" charset="0"/>
              <a:buNone/>
              <a:defRPr sz="12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600" b="0" dirty="0">
                <a:solidFill>
                  <a:srgbClr val="A6A6A6"/>
                </a:solidFill>
              </a:rPr>
              <a:t>© </a:t>
            </a:r>
            <a:r>
              <a:rPr lang="en-US" sz="600" b="0" dirty="0" err="1">
                <a:solidFill>
                  <a:srgbClr val="A6A6A6"/>
                </a:solidFill>
              </a:rPr>
              <a:t>Zvonimir</a:t>
            </a:r>
            <a:r>
              <a:rPr lang="en-US" sz="600" b="0" dirty="0">
                <a:solidFill>
                  <a:srgbClr val="A6A6A6"/>
                </a:solidFill>
              </a:rPr>
              <a:t> </a:t>
            </a:r>
            <a:r>
              <a:rPr lang="en-US" sz="600" b="0" dirty="0" err="1">
                <a:solidFill>
                  <a:srgbClr val="A6A6A6"/>
                </a:solidFill>
              </a:rPr>
              <a:t>Atletic</a:t>
            </a:r>
            <a:r>
              <a:rPr lang="en-US" sz="600" b="0" dirty="0">
                <a:solidFill>
                  <a:srgbClr val="A6A6A6"/>
                </a:solidFill>
              </a:rPr>
              <a:t> / </a:t>
            </a:r>
            <a:r>
              <a:rPr lang="en-US" sz="600" b="0" dirty="0" err="1">
                <a:solidFill>
                  <a:srgbClr val="A6A6A6"/>
                </a:solidFill>
              </a:rPr>
              <a:t>Shutterstock.com</a:t>
            </a:r>
            <a:r>
              <a:rPr lang="en-US" sz="600" dirty="0">
                <a:solidFill>
                  <a:srgbClr val="A6A6A6"/>
                </a:solidFill>
              </a:rPr>
              <a:t> </a:t>
            </a:r>
            <a:endParaRPr lang="en-US" sz="600" dirty="0" smtClean="0">
              <a:solidFill>
                <a:srgbClr val="A6A6A6"/>
              </a:solidFill>
            </a:endParaRPr>
          </a:p>
        </p:txBody>
      </p:sp>
      <p:pic>
        <p:nvPicPr>
          <p:cNvPr id="2" name="Picture 1" descr="slide 8-shutterstock_26868956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085850"/>
            <a:ext cx="7086600" cy="4724400"/>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6014</TotalTime>
  <Words>571</Words>
  <Application>Microsoft Macintosh PowerPoint</Application>
  <PresentationFormat>On-screen Show (4:3)</PresentationFormat>
  <Paragraphs>29</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LIC Presentation template</vt:lpstr>
      <vt:lpstr>Images of Easter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Saint Mary's Press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Martinka</dc:creator>
  <cp:lastModifiedBy>Microsoft Office User</cp:lastModifiedBy>
  <cp:revision>107</cp:revision>
  <dcterms:created xsi:type="dcterms:W3CDTF">2010-11-09T18:27:08Z</dcterms:created>
  <dcterms:modified xsi:type="dcterms:W3CDTF">2016-04-26T16:05:57Z</dcterms:modified>
</cp:coreProperties>
</file>