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2"/>
  </p:notesMasterIdLst>
  <p:sldIdLst>
    <p:sldId id="310" r:id="rId2"/>
    <p:sldId id="313" r:id="rId3"/>
    <p:sldId id="315" r:id="rId4"/>
    <p:sldId id="314" r:id="rId5"/>
    <p:sldId id="317" r:id="rId6"/>
    <p:sldId id="318" r:id="rId7"/>
    <p:sldId id="319" r:id="rId8"/>
    <p:sldId id="320" r:id="rId9"/>
    <p:sldId id="321" r:id="rId10"/>
    <p:sldId id="32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98"/>
    <a:srgbClr val="008000"/>
    <a:srgbClr val="0000FF"/>
    <a:srgbClr val="314BCD"/>
    <a:srgbClr val="D60005"/>
    <a:srgbClr val="FF0000"/>
    <a:srgbClr val="353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86425" autoAdjust="0"/>
  </p:normalViewPr>
  <p:slideViewPr>
    <p:cSldViewPr snapToGrid="0" snapToObjects="1">
      <p:cViewPr varScale="1">
        <p:scale>
          <a:sx n="98" d="100"/>
          <a:sy n="98" d="100"/>
        </p:scale>
        <p:origin x="20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3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7176" y="6372180"/>
            <a:ext cx="15368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Document #: TX005819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428" y="1287816"/>
            <a:ext cx="41365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 your answer to the following questions, with the person sitting next to you: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were giving away money, how do you think people would react?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would people react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were giving away compassion, forgiveness, hope, joy, or love?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176" y="5108749"/>
            <a:ext cx="14414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Imagentle/Shutterstock.com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5358" y="253518"/>
            <a:ext cx="4286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It!</a:t>
            </a:r>
          </a:p>
        </p:txBody>
      </p:sp>
      <p:pic>
        <p:nvPicPr>
          <p:cNvPr id="7" name="Picture 6" descr="S11-shutterstock_1103636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7" y="1409240"/>
            <a:ext cx="3711792" cy="37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77110" y="619496"/>
            <a:ext cx="7513867" cy="1197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Liturgy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879" y="1585081"/>
            <a:ext cx="694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Sacraments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90266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Chapter 32</a:t>
            </a:r>
          </a:p>
          <a:p>
            <a:pPr algn="ctr"/>
            <a:r>
              <a:rPr lang="en-US" sz="3600" dirty="0">
                <a:solidFill>
                  <a:srgbClr val="008000"/>
                </a:solidFill>
                <a:latin typeface="Arial"/>
                <a:cs typeface="Arial"/>
              </a:rPr>
              <a:t>The Eucharist:</a:t>
            </a:r>
            <a:br>
              <a:rPr lang="en-US" sz="3600" dirty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008000"/>
                </a:solidFill>
                <a:latin typeface="Arial"/>
                <a:cs typeface="Arial"/>
              </a:rPr>
              <a:t>Communion and Sending Forth</a:t>
            </a:r>
          </a:p>
          <a:p>
            <a:pPr algn="r"/>
            <a:endParaRPr lang="en-US" sz="1000" dirty="0">
              <a:latin typeface="Arial"/>
              <a:cs typeface="Arial"/>
            </a:endParaRPr>
          </a:p>
          <a:p>
            <a:pPr algn="r"/>
            <a:endParaRPr lang="en-US" sz="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Sum-shutterstock_734377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318"/>
            <a:ext cx="4064172" cy="40641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2800" y="2057027"/>
            <a:ext cx="48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look at the Eucharist with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consideration of the Communion Rite and the Sending Forth. Special emphasis is given to the Eucharistic call to be the Body of Christ in and for the world.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667" y="4735549"/>
            <a:ext cx="2238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Angela Waye / Shutterstock.com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2167"/>
            <a:ext cx="9143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93466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9658" y="393152"/>
            <a:ext cx="9492343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“Our Family Prayer”</a:t>
            </a:r>
            <a:br>
              <a:rPr lang="en-US" sz="3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340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343)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21" y="2429137"/>
            <a:ext cx="3813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Communion Rite is the culmination of the Sacrament of the Eucharist, when we are united with and as the Body of Christ.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821740" y="5193663"/>
            <a:ext cx="14414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FabioLotti/Shutterstock.com</a:t>
            </a:r>
          </a:p>
        </p:txBody>
      </p:sp>
      <p:pic>
        <p:nvPicPr>
          <p:cNvPr id="2" name="Picture 1" descr="S4-shutterstock_2012201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4" y="1845000"/>
            <a:ext cx="5021976" cy="33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9658" y="254091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Sign of Peace”</a:t>
            </a:r>
            <a:br>
              <a:rPr lang="en-US" sz="4000" b="1" dirty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“Jesus, the Paschal Lamb”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343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345)</a:t>
            </a:r>
          </a:p>
          <a:p>
            <a:pPr fontAlgn="auto">
              <a:spcAft>
                <a:spcPts val="0"/>
              </a:spcAft>
            </a:pPr>
            <a:endParaRPr lang="en-US" sz="4000" b="1" dirty="0">
              <a:solidFill>
                <a:srgbClr val="D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5376" y="27327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Sign of Peace and Lamb of God litany are moments of unity and peace as we come together for the breaking of the bread.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820" y="5282356"/>
            <a:ext cx="247036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Johavel/Shutterstock.com</a:t>
            </a:r>
          </a:p>
        </p:txBody>
      </p:sp>
      <p:pic>
        <p:nvPicPr>
          <p:cNvPr id="7" name="Picture 6" descr="S6-shutterstock_24993910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3" y="2121181"/>
            <a:ext cx="3161175" cy="31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737" y="2100190"/>
            <a:ext cx="400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up the word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litany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a dictionary or online. Write down the definition in your notebook. Then write your own litany of  things for which you are grateful.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0116" y="5200861"/>
            <a:ext cx="129394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iDesign/Shutterstock.com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987" y="269093"/>
            <a:ext cx="4286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It!</a:t>
            </a:r>
          </a:p>
        </p:txBody>
      </p:sp>
      <p:pic>
        <p:nvPicPr>
          <p:cNvPr id="7" name="Picture 6" descr="S7-shutterstock_27009643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12" y="1575202"/>
            <a:ext cx="3625659" cy="36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7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9658" y="272633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“Communion: Becoming One Body”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345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347)</a:t>
            </a:r>
          </a:p>
          <a:p>
            <a:pPr fontAlgn="auto">
              <a:spcAft>
                <a:spcPts val="0"/>
              </a:spcAft>
            </a:pPr>
            <a:endParaRPr lang="en-US" sz="3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784" y="2257058"/>
            <a:ext cx="4090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we receive the Body of Christ during Communion, we become the Body of Christ. We become one with Christ, his people, and his mission.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8150" y="5113705"/>
            <a:ext cx="129394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EwaPix/Shutterstock.com</a:t>
            </a:r>
          </a:p>
        </p:txBody>
      </p:sp>
      <p:pic>
        <p:nvPicPr>
          <p:cNvPr id="5" name="Picture 4" descr="S8-shutterstock_971300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70" y="1913050"/>
            <a:ext cx="4638630" cy="32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964" y="2800778"/>
            <a:ext cx="398763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meant when people talk about diversity? Why is diversity important?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4602" y="4975552"/>
            <a:ext cx="163378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Andrey Popov / Shutterstock.com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1740" y="364907"/>
            <a:ext cx="4286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</a:p>
        </p:txBody>
      </p:sp>
      <p:pic>
        <p:nvPicPr>
          <p:cNvPr id="7" name="Picture 6" descr="S9-shutterstock_1502436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08" y="1826332"/>
            <a:ext cx="4753492" cy="31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9658" y="274796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“Sent to Announce the Gospel”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348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5376" y="21103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Communion is followed by a sending forth, in which we are called to continue the work of Christ in the world.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5209" y="5463189"/>
            <a:ext cx="167225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AnnaYefimenko/Shutterstock.com</a:t>
            </a:r>
          </a:p>
        </p:txBody>
      </p:sp>
      <p:pic>
        <p:nvPicPr>
          <p:cNvPr id="7" name="Picture 6" descr="S10-shutterstock_1881420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7" y="1188572"/>
            <a:ext cx="3179715" cy="42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83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A22E41114A0442BDA4B318CCD17E04" ma:contentTypeVersion="17" ma:contentTypeDescription="Create a new document." ma:contentTypeScope="" ma:versionID="bb879eebb89bfda9cdf8cc88ffd0c214">
  <xsd:schema xmlns:xsd="http://www.w3.org/2001/XMLSchema" xmlns:xs="http://www.w3.org/2001/XMLSchema" xmlns:p="http://schemas.microsoft.com/office/2006/metadata/properties" xmlns:ns2="142e9677-830b-44b4-ba0c-f58ef7e2469c" xmlns:ns3="0b3d0e23-ca78-4c63-975f-9e9c5d49a020" targetNamespace="http://schemas.microsoft.com/office/2006/metadata/properties" ma:root="true" ma:fieldsID="3c96d41aa3af96678310697e81b7fbd3" ns2:_="" ns3:_="">
    <xsd:import namespace="142e9677-830b-44b4-ba0c-f58ef7e2469c"/>
    <xsd:import namespace="0b3d0e23-ca78-4c63-975f-9e9c5d49a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e9677-830b-44b4-ba0c-f58ef7e24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150653-d90f-4439-85a8-715be6315a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d0e23-ca78-4c63-975f-9e9c5d49a0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88ff61-c716-4deb-bf2b-16a4962f11e7}" ma:internalName="TaxCatchAll" ma:showField="CatchAllData" ma:web="0b3d0e23-ca78-4c63-975f-9e9c5d49a0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B37867-2563-42BB-98E6-A6CE3EAFF29D}"/>
</file>

<file path=customXml/itemProps2.xml><?xml version="1.0" encoding="utf-8"?>
<ds:datastoreItem xmlns:ds="http://schemas.openxmlformats.org/officeDocument/2006/customXml" ds:itemID="{6FD0EF34-377D-4103-975A-E924BE242C30}"/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2644</TotalTime>
  <Words>381</Words>
  <Application>Microsoft Office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CorpPowerpoint</vt:lpstr>
      <vt:lpstr>PowerPoint Presentation</vt:lpstr>
      <vt:lpstr>PowerPoint Presentation</vt:lpstr>
      <vt:lpstr>PowerPoint Presentation</vt:lpstr>
      <vt:lpstr>Introduction and “Our Family Prayer” (Handbook, pages 340–343)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Brooke Saron</cp:lastModifiedBy>
  <cp:revision>159</cp:revision>
  <dcterms:created xsi:type="dcterms:W3CDTF">2012-11-07T17:11:11Z</dcterms:created>
  <dcterms:modified xsi:type="dcterms:W3CDTF">2023-04-04T18:51:30Z</dcterms:modified>
</cp:coreProperties>
</file>