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7"/>
  </p:notesMasterIdLst>
  <p:sldIdLst>
    <p:sldId id="310" r:id="rId2"/>
    <p:sldId id="313" r:id="rId3"/>
    <p:sldId id="314" r:id="rId4"/>
    <p:sldId id="315" r:id="rId5"/>
    <p:sldId id="323" r:id="rId6"/>
    <p:sldId id="316" r:id="rId7"/>
    <p:sldId id="317" r:id="rId8"/>
    <p:sldId id="318" r:id="rId9"/>
    <p:sldId id="319" r:id="rId10"/>
    <p:sldId id="322" r:id="rId11"/>
    <p:sldId id="324" r:id="rId12"/>
    <p:sldId id="321" r:id="rId13"/>
    <p:sldId id="320" r:id="rId14"/>
    <p:sldId id="325" r:id="rId15"/>
    <p:sldId id="32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027"/>
    <a:srgbClr val="008000"/>
    <a:srgbClr val="0A5598"/>
    <a:srgbClr val="7E7E7E"/>
    <a:srgbClr val="D60005"/>
    <a:srgbClr val="314BCD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6" autoAdjust="0"/>
    <p:restoredTop sz="86425" autoAdjust="0"/>
  </p:normalViewPr>
  <p:slideViewPr>
    <p:cSldViewPr snapToGrid="0" snapToObjects="1">
      <p:cViewPr varScale="1">
        <p:scale>
          <a:sx n="127" d="100"/>
          <a:sy n="127" d="100"/>
        </p:scale>
        <p:origin x="1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tags" Target="tags/tag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6/1/16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635508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TX005846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Ezekiel</a:t>
            </a:r>
            <a:r>
              <a:rPr lang="en-US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6" y="1202266"/>
            <a:ext cx="8822453" cy="4708525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Ezekiel lived about two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hundred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years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after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Amos.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 is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major prophet,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because his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book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many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chapters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Ezekiel was a priest who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was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deported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a foreign land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which he did all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prophesying.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Ezekiel used symbolic actions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get across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his warnings that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kingdom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Judah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was coming to an end.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9885" y="4864510"/>
            <a:ext cx="12666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jorisvo/Shutterstock.com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206939"/>
            <a:ext cx="1723996" cy="36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700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Preach It! </a:t>
            </a:r>
            <a:r>
              <a:rPr lang="en-US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Think: What is one thing happening in the world that you know God is against?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Plan: What words and actions would you use to call people’s attention to this issue?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Preach: When it is your turn, use your words and actions to call the group’s attention to this issue.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7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0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“The Hope for a Messiah”</a:t>
            </a:r>
            <a:r>
              <a:rPr lang="en-US" sz="4700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4700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pp. 116–118)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84" y="1417638"/>
            <a:ext cx="8499231" cy="4576486"/>
          </a:xfrm>
        </p:spPr>
        <p:txBody>
          <a:bodyPr>
            <a:normAutofit/>
          </a:bodyPr>
          <a:lstStyle/>
          <a:p>
            <a:pPr lvl="8"/>
            <a:r>
              <a:rPr lang="en-US" sz="2350" dirty="0">
                <a:latin typeface="Arial" charset="0"/>
                <a:ea typeface="Arial" charset="0"/>
                <a:cs typeface="Arial" charset="0"/>
              </a:rPr>
              <a:t>The most important way the </a:t>
            </a:r>
            <a:r>
              <a:rPr lang="en-US" sz="235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5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50" dirty="0" smtClean="0">
                <a:latin typeface="Arial" charset="0"/>
                <a:ea typeface="Arial" charset="0"/>
                <a:cs typeface="Arial" charset="0"/>
              </a:rPr>
              <a:t>prophets </a:t>
            </a:r>
            <a:r>
              <a:rPr lang="en-US" sz="2350" dirty="0">
                <a:latin typeface="Arial" charset="0"/>
                <a:ea typeface="Arial" charset="0"/>
                <a:cs typeface="Arial" charset="0"/>
              </a:rPr>
              <a:t>prepared people for </a:t>
            </a:r>
            <a:r>
              <a:rPr lang="en-US" sz="235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5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5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350" dirty="0">
                <a:latin typeface="Arial" charset="0"/>
                <a:ea typeface="Arial" charset="0"/>
                <a:cs typeface="Arial" charset="0"/>
              </a:rPr>
              <a:t>coming of Christ was </a:t>
            </a:r>
            <a:r>
              <a:rPr lang="en-US" sz="2350" dirty="0" smtClean="0"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sz="2350" dirty="0">
                <a:latin typeface="Arial" charset="0"/>
                <a:ea typeface="Arial" charset="0"/>
                <a:cs typeface="Arial" charset="0"/>
              </a:rPr>
              <a:t>telling them that God would </a:t>
            </a:r>
            <a:r>
              <a:rPr lang="en-US" sz="235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5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50" dirty="0" smtClean="0">
                <a:latin typeface="Arial" charset="0"/>
                <a:ea typeface="Arial" charset="0"/>
                <a:cs typeface="Arial" charset="0"/>
              </a:rPr>
              <a:t>send </a:t>
            </a:r>
            <a:r>
              <a:rPr lang="en-US" sz="2350" dirty="0">
                <a:latin typeface="Arial" charset="0"/>
                <a:ea typeface="Arial" charset="0"/>
                <a:cs typeface="Arial" charset="0"/>
              </a:rPr>
              <a:t>a Savior, who would </a:t>
            </a:r>
            <a:r>
              <a:rPr lang="en-US" sz="2350" dirty="0" smtClean="0">
                <a:latin typeface="Arial" charset="0"/>
                <a:ea typeface="Arial" charset="0"/>
                <a:cs typeface="Arial" charset="0"/>
              </a:rPr>
              <a:t>also </a:t>
            </a:r>
            <a:r>
              <a:rPr lang="en-US" sz="2350" dirty="0">
                <a:latin typeface="Arial" charset="0"/>
                <a:ea typeface="Arial" charset="0"/>
                <a:cs typeface="Arial" charset="0"/>
              </a:rPr>
              <a:t>be called the Messiah. </a:t>
            </a:r>
          </a:p>
          <a:p>
            <a:pPr lvl="0"/>
            <a:r>
              <a:rPr lang="en-US" sz="2350" dirty="0" smtClean="0">
                <a:latin typeface="Arial" charset="0"/>
                <a:ea typeface="Arial" charset="0"/>
                <a:cs typeface="Arial" charset="0"/>
              </a:rPr>
              <a:t>The Book of Isaiah </a:t>
            </a:r>
            <a:r>
              <a:rPr lang="en-US" sz="2350" dirty="0">
                <a:latin typeface="Arial" charset="0"/>
                <a:ea typeface="Arial" charset="0"/>
                <a:cs typeface="Arial" charset="0"/>
              </a:rPr>
              <a:t>contains not only the words of the original </a:t>
            </a:r>
            <a:r>
              <a:rPr lang="en-US" sz="2350" dirty="0" smtClean="0">
                <a:latin typeface="Arial" charset="0"/>
                <a:ea typeface="Arial" charset="0"/>
                <a:cs typeface="Arial" charset="0"/>
              </a:rPr>
              <a:t>Isaiah</a:t>
            </a:r>
            <a:r>
              <a:rPr lang="en-US" sz="2350" dirty="0">
                <a:latin typeface="Arial" charset="0"/>
                <a:ea typeface="Arial" charset="0"/>
                <a:cs typeface="Arial" charset="0"/>
              </a:rPr>
              <a:t>, but also the words of some of his later followers.</a:t>
            </a:r>
          </a:p>
          <a:p>
            <a:pPr lvl="0"/>
            <a:r>
              <a:rPr lang="en-US" sz="2350" dirty="0">
                <a:latin typeface="Arial" charset="0"/>
                <a:ea typeface="Arial" charset="0"/>
                <a:cs typeface="Arial" charset="0"/>
              </a:rPr>
              <a:t>The Book of Isaiah has many prophecies that </a:t>
            </a:r>
            <a:r>
              <a:rPr lang="en-US" sz="2350" dirty="0" smtClean="0">
                <a:latin typeface="Arial" charset="0"/>
                <a:ea typeface="Arial" charset="0"/>
                <a:cs typeface="Arial" charset="0"/>
              </a:rPr>
              <a:t>were </a:t>
            </a:r>
            <a:r>
              <a:rPr lang="en-US" sz="2350" dirty="0">
                <a:latin typeface="Arial" charset="0"/>
                <a:ea typeface="Arial" charset="0"/>
                <a:cs typeface="Arial" charset="0"/>
              </a:rPr>
              <a:t>fulfilled in the life, Death, and Resurrection of Jesus Christ.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505826"/>
            <a:ext cx="19255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iurii/Shutterstock.com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7268" r="2738"/>
          <a:stretch/>
        </p:blipFill>
        <p:spPr>
          <a:xfrm>
            <a:off x="-1" y="1326382"/>
            <a:ext cx="3709676" cy="21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7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1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Think About It! </a:t>
            </a:r>
            <a:r>
              <a:rPr lang="en-US" sz="4700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latin typeface="Arial" charset="0"/>
                <a:ea typeface="Arial" charset="0"/>
                <a:cs typeface="Arial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754"/>
            <a:ext cx="583454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Think-Pair-Share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Think: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Look up and read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Isaiah 50:4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6. What do these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words have to do with the life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Jesus?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Pair: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Pair up with a classmate.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Share: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Discuss how this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passage from Isaiah would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prepare people for the coming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Jesus Christ.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1011" y="3943552"/>
            <a:ext cx="19255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nito/Shutterstock.com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79" y="1593282"/>
            <a:ext cx="3580561" cy="23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1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7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Think About It!</a:t>
            </a:r>
            <a:r>
              <a:rPr lang="en-US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1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754"/>
            <a:ext cx="583454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Think-Pair-Share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Think: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Look up and read Isaiah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52:13–53:12. What do these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words have to do with the life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Jesus?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Pair: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Pair up with a different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classmate.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Share: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Discuss how this passage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from Isaiah would prepare people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for the coming of Jesus Christ.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2723" y="3964144"/>
            <a:ext cx="19255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nito/Shutterstock.com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79" y="1598770"/>
            <a:ext cx="3580561" cy="23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0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7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Think About It!</a:t>
            </a:r>
            <a:r>
              <a:rPr lang="en-US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1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754"/>
            <a:ext cx="583454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Think-Pair-Share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Think: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Look up and read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Isaiah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61:1–2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 What do these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words have to do with the life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Jesus?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Pair: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Pair up with a different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classmate.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Share: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Discuss how this passage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from Isaiah would prepare people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for the coming of Jesus Christ.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0155" y="3981960"/>
            <a:ext cx="19255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nito/Shutterstock.com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79" y="1598770"/>
            <a:ext cx="3580561" cy="23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291" y="3956703"/>
            <a:ext cx="8571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10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Bible: The Prophets</a:t>
            </a:r>
            <a:endParaRPr lang="en-US" sz="36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395670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Prophets, </a:t>
            </a:r>
            <a:b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Jesus Christ,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  <a:endParaRPr lang="en-US" sz="80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endParaRPr lang="en-US" sz="4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6" y="1143000"/>
            <a:ext cx="8822453" cy="45259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This chapter will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identify the role of the prophets in 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5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salvation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istory.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prophets can be grouped into two categories: 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5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writing prophets and the non-writing prophets. </a:t>
            </a:r>
            <a:endParaRPr lang="en-US" sz="25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prophetic mission is to speak for God, calling God’s people to be faithful to their covenant with him. </a:t>
            </a:r>
            <a:endParaRPr lang="en-US" sz="25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prophets reminded God’s people that faithfulness 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5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brings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restoration, redemption, and salvation—a promise 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5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was ultimately 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fulfilled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through Jesus Christ.</a:t>
            </a:r>
          </a:p>
          <a:p>
            <a:pPr marL="0" indent="0">
              <a:buNone/>
            </a:pPr>
            <a:endParaRPr lang="en-US" sz="2500" b="1" dirty="0">
              <a:latin typeface="Arial" charset="0"/>
              <a:ea typeface="Arial" charset="0"/>
              <a:cs typeface="Arial" charset="0"/>
            </a:endParaRPr>
          </a:p>
          <a:p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4896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Introduction and </a:t>
            </a:r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42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The Non-Writing Prophets”</a:t>
            </a:r>
            <a:r>
              <a:rPr lang="en-US" sz="3600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108–112)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64" y="1944975"/>
            <a:ext cx="5938575" cy="4104661"/>
          </a:xfrm>
        </p:spPr>
        <p:txBody>
          <a:bodyPr>
            <a:normAutofit/>
          </a:bodyPr>
          <a:lstStyle/>
          <a:p>
            <a:pPr lvl="0"/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Without looking in your Bible,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list as many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prophets from the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Old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Testament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as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can recall. Remember, not every prophet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had a book named after him.</a:t>
            </a:r>
          </a:p>
          <a:p>
            <a:pPr lvl="0"/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Now check your answers in your Bible. </a:t>
            </a:r>
            <a:endParaRPr lang="en-US" sz="23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How many of your prophets had books named after them? How many “non-writing” prophets did you remember?</a:t>
            </a:r>
            <a:endParaRPr lang="en-US" sz="2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8679" y="4203186"/>
            <a:ext cx="16530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ChameleonsEye/Shutterstock.com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/>
          <a:stretch/>
        </p:blipFill>
        <p:spPr>
          <a:xfrm>
            <a:off x="5797899" y="2027914"/>
            <a:ext cx="3346101" cy="21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967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Prophets’ Mission</a:t>
            </a:r>
            <a:r>
              <a:rPr lang="en-US" sz="4000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000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4610" y="1472143"/>
            <a:ext cx="3674931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prophet is someone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who speaks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 God.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When God called the prophets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carry his message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Israelites, they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bravely responded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spoke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truth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even when it was not popular.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568" y="5287305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Nicku/Shutterstock.com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8" y="1125415"/>
            <a:ext cx="3286551" cy="41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7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337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The Prophets’ Mission</a:t>
            </a:r>
            <a:r>
              <a:rPr lang="en-US" sz="3600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68185"/>
            <a:ext cx="9144001" cy="4270554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God spoke directly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special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individuals,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prophets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who then carried his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message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his people.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God sent prophets to remind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kings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Israel to keep their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covenant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with him.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Moses, Joshua,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judges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and Elijah and Elisha were all prophets of Israel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 Their work is described in the Old Testament, but they do not have books named after them.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27" y="1439408"/>
            <a:ext cx="3865266" cy="2592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4610" y="4000768"/>
            <a:ext cx="13147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Sashkin/Shutterstock.com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0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“The Classical Prophets</a:t>
            </a:r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113–116)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566" y="1463677"/>
            <a:ext cx="4350936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the Old Testament, the words and actions of sixteen prophets are recorded in sixteen books named after them.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These prophets are sometimes called the classical or the writing prophets.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330839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GongTo/Shutterstock.com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494"/>
            <a:ext cx="4160018" cy="277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2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3" y="609926"/>
            <a:ext cx="8711921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Amos</a:t>
            </a:r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7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50" y="1286934"/>
            <a:ext cx="8510954" cy="4656668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Amos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was the first of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classical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prophets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prophesied almost eight hundred years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before Jesus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’ birth. 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Amos is one of the minor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prophets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because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his book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short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Amos’s words are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mostly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condemnation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doom, but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his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book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concludes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with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hope-filled words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saying that God would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rebuild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nation after its destruction.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7032" y="4648314"/>
            <a:ext cx="18357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Renata </a:t>
            </a:r>
            <a:r>
              <a:rPr lang="en-US" sz="700" dirty="0" err="1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Sedmakova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20" y="1125414"/>
            <a:ext cx="2358878" cy="35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Journal It! </a:t>
            </a:r>
            <a:r>
              <a:rPr lang="en-US" sz="47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76400"/>
            <a:ext cx="42504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14BCD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Open your Handbook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page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115 and look at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picture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found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there.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rite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five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words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that come to mind when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observe this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image of bones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desert.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2337"/>
            <a:ext cx="17540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Andrej </a:t>
            </a:r>
            <a:r>
              <a:rPr lang="en-US" sz="700" dirty="0" err="1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Sevkovskij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4440495" cy="29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3843</TotalTime>
  <Words>257</Words>
  <Application>Microsoft Macintosh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Times New Roman</vt:lpstr>
      <vt:lpstr>Arial</vt:lpstr>
      <vt:lpstr>CorpPowerpoint</vt:lpstr>
      <vt:lpstr>PowerPoint Presentation</vt:lpstr>
      <vt:lpstr>The Prophets,    Jesus Christ,   and the Holy Spirit</vt:lpstr>
      <vt:lpstr>Chapter Summary</vt:lpstr>
      <vt:lpstr>Introduction and  “The Non-Writing Prophets” (Handbook, Pages 108–112) </vt:lpstr>
      <vt:lpstr>The Prophets’ Mission  </vt:lpstr>
      <vt:lpstr>The Prophets’ Mission  </vt:lpstr>
      <vt:lpstr>“The Classical Prophets” (Handbook, Pages 113–116) </vt:lpstr>
      <vt:lpstr>Amos   </vt:lpstr>
      <vt:lpstr>Journal It!   </vt:lpstr>
      <vt:lpstr>Ezekiel  </vt:lpstr>
      <vt:lpstr> Preach It!  </vt:lpstr>
      <vt:lpstr>“The Hope for a Messiah”  (Handbook, pp. 116–118) </vt:lpstr>
      <vt:lpstr>Think About It!   </vt:lpstr>
      <vt:lpstr>Think About It!  </vt:lpstr>
      <vt:lpstr>Think About It!  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Microsoft Office User</cp:lastModifiedBy>
  <cp:revision>201</cp:revision>
  <dcterms:created xsi:type="dcterms:W3CDTF">2012-11-07T17:11:11Z</dcterms:created>
  <dcterms:modified xsi:type="dcterms:W3CDTF">2016-06-01T17:25:45Z</dcterms:modified>
</cp:coreProperties>
</file>