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20"/>
  </p:notes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8" r:id="rId15"/>
    <p:sldId id="326" r:id="rId16"/>
    <p:sldId id="329" r:id="rId17"/>
    <p:sldId id="330" r:id="rId18"/>
    <p:sldId id="32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  <p:cmAuthor id="2" name="Brian Singer-Towns" initials="BS" lastIdx="4" clrIdx="2">
    <p:extLst/>
  </p:cmAuthor>
  <p:cmAuthor id="3" name="Joanna Dailey" initials="JD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027"/>
    <a:srgbClr val="0A5598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86425" autoAdjust="0"/>
  </p:normalViewPr>
  <p:slideViewPr>
    <p:cSldViewPr snapToGrid="0" snapToObjects="1">
      <p:cViewPr varScale="1">
        <p:scale>
          <a:sx n="127" d="100"/>
          <a:sy n="127" d="100"/>
        </p:scale>
        <p:origin x="1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tags" Target="tags/tag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6/6/16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9520" y="6455370"/>
            <a:ext cx="1938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TX005835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Prayers of Praise and Thanksgiving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 prayer of praise or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thanksgiving is when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 tell God how much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 appreciate who 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is, what he does for us,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how thankful we are. 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At Mass, we praise God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together as one community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faith. The word 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Eucharist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means “thanksgiving.”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r="22231"/>
          <a:stretch/>
        </p:blipFill>
        <p:spPr>
          <a:xfrm>
            <a:off x="5029199" y="1600200"/>
            <a:ext cx="3608962" cy="3559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9016" y="5135395"/>
            <a:ext cx="15921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l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i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g h t p o e t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50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“Learning to Pray” </a:t>
            </a:r>
            <a:r>
              <a:rPr lang="en-US" dirty="0" smtClean="0">
                <a:solidFill>
                  <a:srgbClr val="314BCD"/>
                </a:solidFill>
              </a:rPr>
              <a:t/>
            </a:r>
            <a:br>
              <a:rPr lang="en-US" dirty="0" smtClean="0">
                <a:solidFill>
                  <a:srgbClr val="314BCD"/>
                </a:solidFill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529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531)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 learn to pray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through daily prayer,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liturgy, reading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hearing the Word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God, and the virtues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faith, hope, and love.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7"/>
          <a:stretch/>
        </p:blipFill>
        <p:spPr>
          <a:xfrm>
            <a:off x="4893350" y="1675842"/>
            <a:ext cx="3112176" cy="3450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8726" y="5123168"/>
            <a:ext cx="1350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Halfpoint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20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Faith, Hope, and Love</a:t>
            </a:r>
            <a:endParaRPr lang="en-US" sz="42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virtues of faith, hope,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love help us to pray.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Faith is not just belief in God.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It is the belief that God loves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cares for me personally.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Hope is trust that God wants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my best good, no matter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my situation is.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Love is the greatest of all,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God’s gift to share with others.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5097291" y="1709163"/>
            <a:ext cx="3589509" cy="2709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9827" y="4400824"/>
            <a:ext cx="17027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Creativa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Images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460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“Personal Prayer”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531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532)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Christians throughout history have practiced three major expressions of prayer: vocal prayer, meditation, and contemplation.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90" y="2549951"/>
            <a:ext cx="2840476" cy="284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5890" y="5399844"/>
            <a:ext cx="12747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Pagina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25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09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Vocal Prayer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" y="1248815"/>
            <a:ext cx="8311896" cy="4996537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Vocal prayer uses words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to speak to God. </a:t>
            </a:r>
          </a:p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Vocal prayers can be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memorized prayers. What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vocal prayers do you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know by heart?</a:t>
            </a:r>
          </a:p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Vocal prayers can also be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spontaneous prayers. When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do you pray using your own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words? What is on your mind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and heart now? Talk to God about it. 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32" y="1507787"/>
            <a:ext cx="2390516" cy="3686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9946" y="5167179"/>
            <a:ext cx="13244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Paul974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21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Meditation</a:t>
            </a:r>
            <a:endParaRPr lang="en-US" sz="42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Meditation uses thoughts,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imagination, and emotions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get in touch with God.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 can meditate on a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Scripture verse, a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picture, or the Rosary.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meditation, we focus our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mind and heart on God.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38" y="1750980"/>
            <a:ext cx="3919992" cy="2610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9646" y="4344255"/>
            <a:ext cx="16850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Vinogradov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Illya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22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Meditation on Scripture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Simple Meditation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One way to meditate is by simply repeating a word or Scripture verse slowly and silently to yourself. Try it.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Choose a word or verse (for example, the name of Jesus, “peace,” or a special verse, such as “I am the light of the world”).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 still. Close your eyes. Slowly breathe in and out.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Repeat your word in your mind for one or two minutes. 					  Go to next slide. 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43800" y="5020056"/>
            <a:ext cx="1042416" cy="27432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Simple Meditation, continued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If other thoughts come to mind, gently notice them, let them go, and go back to your word. Don’t fight or struggle. Stay peaceful.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After two to three minutes, open your eyes.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For the rest of the day, when you have a free moment, return to your special word. Let it remind you that God is with you! 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1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Contemplation</a:t>
            </a:r>
            <a:endParaRPr lang="en-US" sz="42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Contemplation is wordless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prayer, listening to God in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stillness, “resting in God,”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experiencing oneness with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him, and just being with God.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 still now. Take time to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find peace in God. 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53" y="1600200"/>
            <a:ext cx="3728294" cy="3728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6115" y="5309127"/>
            <a:ext cx="1340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oriontrail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83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5385" y="-625578"/>
            <a:ext cx="8101413" cy="3956703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sz="8000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07" y="3443955"/>
            <a:ext cx="821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48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Tuning In to God </a:t>
            </a:r>
            <a:endParaRPr lang="en-US" sz="36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3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God invites us into a relationship with him. 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God is available to us all day, every day, through prayer.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We can pray in five ways: petition, blessing, intercession, praise, and thanksgiving. 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Introduction </a:t>
            </a:r>
            <a:b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and “Forms of Prayer” </a:t>
            </a:r>
            <a:r>
              <a:rPr lang="en-US" dirty="0" smtClean="0">
                <a:solidFill>
                  <a:srgbClr val="0A5598"/>
                </a:solidFill>
              </a:rPr>
              <a:t/>
            </a:r>
            <a:br>
              <a:rPr lang="en-US" dirty="0" smtClean="0">
                <a:solidFill>
                  <a:srgbClr val="0A5598"/>
                </a:solidFill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524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526)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0435"/>
            <a:ext cx="8229600" cy="435572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Prayer is our response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God’s invitation to be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relationship with him.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this lesson we focus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 petition and blessing.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96" y="1867713"/>
            <a:ext cx="3947304" cy="2632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0400" y="4480564"/>
            <a:ext cx="13548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KieferPix/Shutterstock.com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24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“Prayers of Petition”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How many times a day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 you ask God for “little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things” you want? What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are some of these things?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deeper requests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might you ask of God?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are some of these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requests?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14" y="1668296"/>
            <a:ext cx="4063730" cy="2709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3954" y="4345517"/>
            <a:ext cx="15392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chainarong06/Shutterstock.com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56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“Prayers of Blessing”</a:t>
            </a:r>
            <a:endParaRPr lang="en-US" sz="42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74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“God bless you!” is a real prayer—a prayer for God’s loving care for a particular person, place, or activity. 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4" y="2484615"/>
            <a:ext cx="4113438" cy="2914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9386" y="5398933"/>
            <a:ext cx="16882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Gustavo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Frazao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72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We Ask God to Bless  .  .  . 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Gather in threes. Make a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list of all the things we can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ask God to bless (people,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places, and things). Share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your list with your group. 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All of these blessings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remind us of God’s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goodness and love.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84" y="1648840"/>
            <a:ext cx="4078322" cy="2718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0410" y="4316333"/>
            <a:ext cx="13211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danm12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86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88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“Prayers of Intercession, Praise, and Thanksgiving”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526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528)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255"/>
            <a:ext cx="8229600" cy="4277908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Intercessions, praise, and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thanksgiving help us express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our dependence on God.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54" y="1984447"/>
            <a:ext cx="2583159" cy="3342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0133" y="5327358"/>
            <a:ext cx="13981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forestpath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43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Prayers of Intercession</a:t>
            </a:r>
            <a:endParaRPr lang="en-US" sz="42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Any time you pray on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behalf of someone else, it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is a prayer of intercession.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 you know someone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who needs prayer? Stop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pray for that person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now.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60" y="1668296"/>
            <a:ext cx="3965036" cy="2928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1620" y="4580018"/>
            <a:ext cx="14350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studio2013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290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2790</TotalTime>
  <Words>418</Words>
  <Application>Microsoft Macintosh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CorpPowerpoint</vt:lpstr>
      <vt:lpstr>PowerPoint Presentation</vt:lpstr>
      <vt:lpstr>Prayer and    Church History</vt:lpstr>
      <vt:lpstr>Chapter Summary </vt:lpstr>
      <vt:lpstr>Introduction  and “Forms of Prayer”  (Handbook, pages 524–526) </vt:lpstr>
      <vt:lpstr>“Prayers of Petition”</vt:lpstr>
      <vt:lpstr>“Prayers of Blessing”</vt:lpstr>
      <vt:lpstr>We Ask God to Bless  .  .  . </vt:lpstr>
      <vt:lpstr>“Prayers of Intercession, Praise, and Thanksgiving”  (Handbook, pages 526–528) </vt:lpstr>
      <vt:lpstr>Prayers of Intercession</vt:lpstr>
      <vt:lpstr>Prayers of Praise and Thanksgiving</vt:lpstr>
      <vt:lpstr>“Learning to Pray”  (Handbook, pages 529–531) </vt:lpstr>
      <vt:lpstr>Faith, Hope, and Love</vt:lpstr>
      <vt:lpstr>“Personal Prayer” (Handbook, pages 531–532)</vt:lpstr>
      <vt:lpstr>Vocal Prayer</vt:lpstr>
      <vt:lpstr>Meditation</vt:lpstr>
      <vt:lpstr>Meditation on Scripture</vt:lpstr>
      <vt:lpstr>Simple Meditation, continued</vt:lpstr>
      <vt:lpstr>Contemplation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Microsoft Office User</cp:lastModifiedBy>
  <cp:revision>183</cp:revision>
  <dcterms:created xsi:type="dcterms:W3CDTF">2012-11-07T17:11:11Z</dcterms:created>
  <dcterms:modified xsi:type="dcterms:W3CDTF">2016-06-06T15:04:12Z</dcterms:modified>
</cp:coreProperties>
</file>