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82" autoAdjust="0"/>
    <p:restoredTop sz="73333" autoAdjust="0"/>
  </p:normalViewPr>
  <p:slideViewPr>
    <p:cSldViewPr>
      <p:cViewPr varScale="1">
        <p:scale>
          <a:sx n="82" d="100"/>
          <a:sy n="82" d="100"/>
        </p:scale>
        <p:origin x="-17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20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70F60-2C07-4AA4-BD6B-DB07AA4E7A45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316F3-0564-4203-956F-63A0A2019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59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F30378-D590-4923-A348-665CE5DCCCBC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9399FA-ACA1-4C61-AC41-15AC0F4504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844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(Notes:  You might introduce the activity by saying: “You do not have to speak. This will just give me an idea of what you already know about the teaching authority of the Church. When I read the statement, quietly move to the position that most closely represents your response. This is not a graded exercise.”)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(Notes:  You might formulate some quick ideas about the students’ responses as an introduction to this unit.)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399FA-ACA1-4C61-AC41-15AC0F45043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peningSlide_2810.jpg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0" y="6019800"/>
            <a:ext cx="1295400" cy="152400"/>
          </a:xfrm>
        </p:spPr>
        <p:txBody>
          <a:bodyPr>
            <a:norm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 TX00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209800"/>
            <a:ext cx="7315200" cy="2362200"/>
          </a:xfrm>
        </p:spPr>
        <p:txBody>
          <a:bodyPr anchor="ctr">
            <a:normAutofit/>
          </a:bodyPr>
          <a:lstStyle>
            <a:lvl1pPr algn="ctr">
              <a:buNone/>
              <a:defRPr sz="3200">
                <a:solidFill>
                  <a:schemeClr val="accent6">
                    <a:lumMod val="50000"/>
                  </a:schemeClr>
                </a:solidFill>
              </a:defRPr>
            </a:lvl1pPr>
            <a:lvl2pPr algn="ctr">
              <a:defRPr sz="2400" i="1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143000"/>
            <a:ext cx="8229600" cy="914400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2 line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77000" cy="3916363"/>
          </a:xfrm>
        </p:spPr>
        <p:txBody>
          <a:bodyPr>
            <a:norm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00800" cy="3916363"/>
          </a:xfrm>
        </p:spPr>
        <p:txBody>
          <a:bodyPr>
            <a:norm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676400" y="1600200"/>
            <a:ext cx="6477000" cy="533400"/>
          </a:xfrm>
        </p:spPr>
        <p:txBody>
          <a:bodyPr>
            <a:normAutofit/>
          </a:bodyPr>
          <a:lstStyle>
            <a:lvl1pPr>
              <a:buNone/>
              <a:defRPr sz="2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2nd line emphasis title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696200" cy="609600"/>
          </a:xfrm>
        </p:spPr>
        <p:txBody>
          <a:bodyPr/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/narrow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315200" cy="609600"/>
          </a:xfrm>
        </p:spPr>
        <p:txBody>
          <a:bodyPr>
            <a:normAutofit/>
          </a:bodyPr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7315200" cy="1524000"/>
          </a:xfrm>
        </p:spPr>
        <p:txBody>
          <a:bodyPr/>
          <a:lstStyle>
            <a:lvl1pPr algn="ctr">
              <a:buNone/>
              <a:defRPr sz="2800">
                <a:solidFill>
                  <a:schemeClr val="accent5">
                    <a:lumMod val="75000"/>
                  </a:schemeClr>
                </a:solidFill>
              </a:defRPr>
            </a:lvl1pPr>
            <a:lvl2pPr algn="ctr">
              <a:defRPr sz="2400" i="1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590800" y="4267200"/>
            <a:ext cx="5029200" cy="1447800"/>
          </a:xfrm>
        </p:spPr>
        <p:txBody>
          <a:bodyPr>
            <a:normAutofit/>
          </a:bodyPr>
          <a:lstStyle>
            <a:lvl1pPr marL="457200" indent="-457200">
              <a:buAutoNum type="arabicPeriod"/>
              <a:defRPr sz="2400"/>
            </a:lvl1pPr>
            <a:lvl2pPr>
              <a:defRPr sz="24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-794" y="-595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209800"/>
            <a:ext cx="7315200" cy="2362200"/>
          </a:xfrm>
        </p:spPr>
        <p:txBody>
          <a:bodyPr anchor="ctr">
            <a:normAutofit/>
          </a:bodyPr>
          <a:lstStyle>
            <a:lvl1pPr algn="ctr">
              <a:buNone/>
              <a:defRPr sz="3200">
                <a:solidFill>
                  <a:schemeClr val="tx2">
                    <a:lumMod val="75000"/>
                  </a:schemeClr>
                </a:solidFill>
              </a:defRPr>
            </a:lvl1pPr>
            <a:lvl2pPr algn="ctr">
              <a:defRPr sz="2400" i="1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7724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B1BD0-533A-4E07-BF9C-432137E14983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F940-28E1-4EAC-8D73-5D6BC0F5B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72" r:id="rId4"/>
    <p:sldLayoutId id="2147483651" r:id="rId5"/>
    <p:sldLayoutId id="2147483674" r:id="rId6"/>
    <p:sldLayoutId id="2147483652" r:id="rId7"/>
    <p:sldLayoutId id="2147483655" r:id="rId8"/>
    <p:sldLayoutId id="2147483675" r:id="rId9"/>
    <p:sldLayoutId id="2147483676" r:id="rId10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Preassessment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smtClean="0"/>
              <a:t>Church </a:t>
            </a:r>
            <a:r>
              <a:rPr lang="en-US" smtClean="0"/>
              <a:t>Course</a:t>
            </a:r>
            <a:endParaRPr lang="en-US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620000" y="6019800"/>
            <a:ext cx="1295400" cy="152400"/>
          </a:xfrm>
        </p:spPr>
        <p:txBody>
          <a:bodyPr>
            <a:normAutofit fontScale="62500" lnSpcReduction="20000"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 TX001512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Infallibility means that the Church can never make a mistake.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>
          <a:xfrm>
            <a:off x="914400" y="2209800"/>
            <a:ext cx="7315200" cy="2362200"/>
          </a:xfrm>
        </p:spPr>
        <p:txBody>
          <a:bodyPr/>
          <a:lstStyle/>
          <a:p>
            <a:r>
              <a:rPr lang="en-US" dirty="0" smtClean="0"/>
              <a:t>The Church says that people are responsible for defining their own morals and ethics.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The faith of the Church is protected by the </a:t>
            </a:r>
            <a:r>
              <a:rPr lang="en-US" dirty="0" err="1" smtClean="0"/>
              <a:t>Magisterium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The Church teaches us what we need to know to make good decisions.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Any time the Pope speaks, he speaks infallibly.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Every Church dogma is voted on annually.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Our bishop (Bishop _____) has an important teaching role in our diocese.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The Church’s understanding of doctrine does not change.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The experience of its members is important in Church teaching.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Each Pope decides which rules to follow during his papacy.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type="body" sz="quarter" idx="12"/>
          </p:nvPr>
        </p:nvSpPr>
        <p:spPr>
          <a:xfrm>
            <a:off x="914400" y="1905000"/>
            <a:ext cx="7315200" cy="3352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As the following statements are displayed, indicate whether you agree or disagree with the statement by moving to a spot within the room, designated by posters labeled “Strongly Agree,” “Agree,” “Disagree,” and “Strongly Disagree.”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The Church teaches in different ways.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An encyclical is an official letter from the Pope to the global Church.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The Church cannot speak about politics and civil law.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Doctrine is an official Church teaching expressed by the </a:t>
            </a:r>
            <a:r>
              <a:rPr lang="en-US" dirty="0" err="1" smtClean="0"/>
              <a:t>Magisterium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The Church is right to speak out on issues of justice.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Please take your seats.</a:t>
            </a:r>
          </a:p>
          <a:p>
            <a:pPr lvl="0"/>
            <a:r>
              <a:rPr lang="en-US" dirty="0" smtClean="0"/>
              <a:t>Any questions?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I know what the </a:t>
            </a:r>
            <a:r>
              <a:rPr lang="en-US" dirty="0" err="1" smtClean="0"/>
              <a:t>Magisterium</a:t>
            </a:r>
            <a:r>
              <a:rPr lang="en-US" dirty="0" smtClean="0"/>
              <a:t> is.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The Church has a major role in teaching people how to live.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The Church must change with the times, adjusting to society’s needs and desires.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People can make moral and ethical decisions on their own.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The Pope is the successor of Saint Peter.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The </a:t>
            </a:r>
            <a:r>
              <a:rPr lang="en-US" dirty="0" err="1" smtClean="0"/>
              <a:t>Magisterium</a:t>
            </a:r>
            <a:r>
              <a:rPr lang="en-US" dirty="0" smtClean="0"/>
              <a:t> is a secret society within the Church.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 smtClean="0"/>
              <a:t>The Pope and bishops are the official teachers of the Church.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C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800" dirty="0">
            <a:solidFill>
              <a:schemeClr val="bg1">
                <a:lumMod val="6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LIC Presentation template</Template>
  <TotalTime>220</TotalTime>
  <Words>414</Words>
  <Application>Microsoft Office PowerPoint</Application>
  <PresentationFormat>On-screen Show (4:3)</PresentationFormat>
  <Paragraphs>55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LIC Presentation template</vt:lpstr>
      <vt:lpstr>Preassessment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bmartinka</dc:creator>
  <cp:lastModifiedBy>pintern</cp:lastModifiedBy>
  <cp:revision>14</cp:revision>
  <dcterms:created xsi:type="dcterms:W3CDTF">2010-11-23T15:57:03Z</dcterms:created>
  <dcterms:modified xsi:type="dcterms:W3CDTF">2012-02-15T17:07:39Z</dcterms:modified>
</cp:coreProperties>
</file>