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2" autoAdjust="0"/>
    <p:restoredTop sz="76071" autoAdjust="0"/>
  </p:normalViewPr>
  <p:slideViewPr>
    <p:cSldViewPr>
      <p:cViewPr>
        <p:scale>
          <a:sx n="90" d="100"/>
          <a:sy n="90" d="100"/>
        </p:scale>
        <p:origin x="-15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55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3" r:id="rId4"/>
    <p:sldLayoutId id="2147483672" r:id="rId5"/>
    <p:sldLayoutId id="2147483651" r:id="rId6"/>
    <p:sldLayoutId id="2147483674" r:id="rId7"/>
    <p:sldLayoutId id="2147483652" r:id="rId8"/>
    <p:sldLayoutId id="2147483655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Gift of Freedom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smtClean="0"/>
              <a:t>Christian </a:t>
            </a:r>
            <a:r>
              <a:rPr lang="en-US" i="1" smtClean="0"/>
              <a:t>Morality</a:t>
            </a:r>
            <a:endParaRPr lang="en-US" dirty="0" smtClean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TX001806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914400" y="1828800"/>
            <a:ext cx="7315200" cy="2209800"/>
          </a:xfrm>
        </p:spPr>
        <p:txBody>
          <a:bodyPr>
            <a:normAutofit/>
          </a:bodyPr>
          <a:lstStyle/>
          <a:p>
            <a:pPr marL="0" indent="0" algn="l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Consider a time when you felt compelled to say yes out of fear or out of the need for acceptance.</a:t>
            </a:r>
          </a:p>
          <a:p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Describe how compulsion or fear limits freedom.</a:t>
            </a:r>
          </a:p>
          <a:p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4"/>
          <p:cNvSpPr txBox="1">
            <a:spLocks/>
          </p:cNvSpPr>
          <p:nvPr/>
        </p:nvSpPr>
        <p:spPr>
          <a:xfrm>
            <a:off x="914400" y="1828800"/>
            <a:ext cx="7315200" cy="2209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Consider a time when you said yes to a person in need because it was the most loving thing to do.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2590800" y="4267200"/>
            <a:ext cx="50292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Describe how this decision impacted your freedom.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4"/>
          <p:cNvSpPr txBox="1">
            <a:spLocks/>
          </p:cNvSpPr>
          <p:nvPr/>
        </p:nvSpPr>
        <p:spPr>
          <a:xfrm>
            <a:off x="914400" y="1828800"/>
            <a:ext cx="7315200" cy="2209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Consider an occasion in the Gospels when Jesus showed someone the unconditional love of God.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2590800" y="4267200"/>
            <a:ext cx="50292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Describe how this was an experience of freedom.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4"/>
          <p:cNvSpPr txBox="1">
            <a:spLocks/>
          </p:cNvSpPr>
          <p:nvPr/>
        </p:nvSpPr>
        <p:spPr>
          <a:xfrm>
            <a:off x="914400" y="1828800"/>
            <a:ext cx="7315200" cy="2209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Consider a time when your faith and trust in God was a source of strength or wisdom.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Text Placeholder 5"/>
          <p:cNvSpPr txBox="1">
            <a:spLocks/>
          </p:cNvSpPr>
          <p:nvPr/>
        </p:nvSpPr>
        <p:spPr>
          <a:xfrm>
            <a:off x="2590800" y="4267200"/>
            <a:ext cx="50292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Describe how this was an experience of freedom.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</p:bld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53</TotalTime>
  <Words>125</Words>
  <Application>Microsoft Office PowerPoint</Application>
  <PresentationFormat>On-screen Show (4:3)</PresentationFormat>
  <Paragraphs>16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LIC Presentation template-New</vt:lpstr>
      <vt:lpstr>The Gift of Freedom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9</cp:revision>
  <dcterms:created xsi:type="dcterms:W3CDTF">2011-06-08T19:56:13Z</dcterms:created>
  <dcterms:modified xsi:type="dcterms:W3CDTF">2012-02-15T17:15:18Z</dcterms:modified>
</cp:coreProperties>
</file>