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9"/>
  </p:notesMasterIdLst>
  <p:sldIdLst>
    <p:sldId id="310" r:id="rId2"/>
    <p:sldId id="313" r:id="rId3"/>
    <p:sldId id="314" r:id="rId4"/>
    <p:sldId id="316" r:id="rId5"/>
    <p:sldId id="319" r:id="rId6"/>
    <p:sldId id="317" r:id="rId7"/>
    <p:sldId id="318" r:id="rId8"/>
    <p:sldId id="32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ian Singer-Towns" initials="BS" lastIdx="8" clrIdx="2">
    <p:extLst/>
  </p:cmAuthor>
  <p:cmAuthor id="3" name="Joanna Dailey" initials="JD" lastIdx="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D60005"/>
    <a:srgbClr val="008000"/>
    <a:srgbClr val="A7A7A7"/>
    <a:srgbClr val="C30027"/>
    <a:srgbClr val="314BCD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36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2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6/6/16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6/6/16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12566" y="6379392"/>
            <a:ext cx="1754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#: TX005833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Review It!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her song, the </a:t>
            </a:r>
            <a:r>
              <a:rPr lang="en-US" sz="2400" i="1" dirty="0" err="1" smtClean="0">
                <a:latin typeface="Arial" charset="0"/>
                <a:ea typeface="Arial" charset="0"/>
                <a:cs typeface="Arial" charset="0"/>
              </a:rPr>
              <a:t>Magnificat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Mary recognizes God’s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goodness in her life. She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prays,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“My soul is glad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God my Savior”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(Luke 1:47).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385" y="5081584"/>
            <a:ext cx="8148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(The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scriptural quotation 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 this slide is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from the </a:t>
            </a:r>
            <a:r>
              <a:rPr lang="en-US" sz="8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Good News </a:t>
            </a:r>
            <a:r>
              <a:rPr lang="en-US" sz="80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Translation</a:t>
            </a:r>
            <a:r>
              <a:rPr lang="en-US" sz="800" i="1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® </a:t>
            </a:r>
            <a:r>
              <a:rPr lang="en-US" sz="8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80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Today’s </a:t>
            </a:r>
            <a:r>
              <a:rPr lang="en-US" sz="8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English Version, Second </a:t>
            </a:r>
            <a:r>
              <a:rPr lang="en-US" sz="80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Edition].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Copyright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© 1992 by the American Bible Society. All rights reserved. Bible text from the Good News Translation 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[GNT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]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is not to be reproduced in copies or otherwise by any means except as permitted in writing by the American Bible Society, 1865 Broadway, New York, NY 10023, 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americanbible.org.)</a:t>
            </a:r>
            <a:endParaRPr lang="en-US" sz="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839" y="1417638"/>
            <a:ext cx="3385226" cy="33865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97019" y="4786725"/>
            <a:ext cx="12779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grmarc/Shutterstock.com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5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08" y="164446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How is God good to you?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are you thankful for?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44465"/>
            <a:ext cx="4199918" cy="2799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0068" y="4426917"/>
            <a:ext cx="1540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PrinceOfLove/Shutterstock.com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78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>“Jesus Christ” Part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509‒510)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Jesus, while fully divine,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was also fully human.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needed to establish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prayerful relationship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with God the Father.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308" y="1716935"/>
            <a:ext cx="4305504" cy="29523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42332" y="4644534"/>
            <a:ext cx="113524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iurii/Shutterstock.com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88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Review It!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prayed alone,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with others, and for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others, with both short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long prayers.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9977" y="1600200"/>
            <a:ext cx="4175942" cy="3589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3509" y="5172213"/>
            <a:ext cx="18437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CHOATphotographer/Shutterstock.com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5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Think about your every-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day life. When do you pray?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Do you use prayers you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know, or do you talk with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 spontaneously?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Take a few moments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before bedtime to thank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 for your day. Ask his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help to make tomorrow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good day.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830" y="1600200"/>
            <a:ext cx="4036979" cy="319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1703" y="4781560"/>
            <a:ext cx="16466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err="1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Samiran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 Sarkar/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20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>“Jesus Christ” Part 2</a:t>
            </a:r>
            <a:r>
              <a:rPr lang="en-US" dirty="0" smtClean="0">
                <a:solidFill>
                  <a:srgbClr val="0A5598"/>
                </a:solidFill>
              </a:rPr>
              <a:t/>
            </a:r>
            <a:br>
              <a:rPr lang="en-US" dirty="0" smtClean="0">
                <a:solidFill>
                  <a:srgbClr val="0A5598"/>
                </a:solidFill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511‒512)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Prayer is not just words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but is a commitment to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ourselves to do God’s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will.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066" y="2314373"/>
            <a:ext cx="4479269" cy="28704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8346" y="5148291"/>
            <a:ext cx="16017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Lisa F. Young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02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Review It!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prayed to his Father: “Not what I want, but what you want” (Matthew 26:39).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lvl="0" indent="0">
              <a:buNone/>
            </a:pPr>
            <a:r>
              <a:rPr lang="en-US" sz="105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05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050" i="1" dirty="0" smtClean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(The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scriptural quotation 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on this slide is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from the </a:t>
            </a:r>
            <a:r>
              <a:rPr lang="en-US" sz="8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Good News </a:t>
            </a:r>
            <a:r>
              <a:rPr lang="en-US" sz="80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Translation</a:t>
            </a:r>
            <a:r>
              <a:rPr lang="en-US" sz="800" i="1" baseline="300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® </a:t>
            </a:r>
            <a:r>
              <a:rPr lang="en-US" sz="8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[</a:t>
            </a:r>
            <a:r>
              <a:rPr lang="en-US" sz="80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Today’s </a:t>
            </a:r>
            <a:r>
              <a:rPr lang="en-US" sz="800" i="1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English Version, Second </a:t>
            </a:r>
            <a:r>
              <a:rPr lang="en-US" sz="800" i="1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Edition].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Copyright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© 1992 by the American Bible Society. All rights reserved. Bible text from the Good News Translation 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[GNT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]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is </a:t>
            </a:r>
            <a:r>
              <a:rPr lang="en-US" sz="8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not to be reproduced in copies or otherwise by any means except as permitted in writing by the American Bible Society, 1865 Broadway, New York, NY 10023, 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americanbible.org.]</a:t>
            </a:r>
            <a:endParaRPr lang="en-US" sz="8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131" y="2527656"/>
            <a:ext cx="2520679" cy="1910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8660" y="4398149"/>
            <a:ext cx="16866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Freedom Studio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60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Pray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God’s will for you is your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happiness—the happiness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that comes from a life of love. 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Pray this prayer: “O God,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 put my life into your hands.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Lead me along the way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happiness, love,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peace. Amen.”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834" y="1692613"/>
            <a:ext cx="3764933" cy="3453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445" y="5128544"/>
            <a:ext cx="13452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Stasique/Shutterstock.com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162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5385" y="-625578"/>
            <a:ext cx="8101413" cy="3956703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n-US" sz="8000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107" y="3443955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46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Bible: Models of Prayer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1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ea typeface="Arial" charset="0"/>
                <a:cs typeface="Arial" charset="0"/>
              </a:rPr>
            </a:br>
            <a:endParaRPr lang="en-US" sz="4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2808"/>
            <a:ext cx="8229600" cy="4083355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We best learn how to pray by imitating someone who is good at praying.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King David, the Virgin Mary, and Jesus Christ modeled prayer for us.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Praying is a skill like any other skill. It improves with practice.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Prayer is our way of petitioning God, praising God, and being closer to God. 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 pages 504‒505)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226" y="1600200"/>
            <a:ext cx="7130374" cy="4525963"/>
          </a:xfrm>
        </p:spPr>
        <p:txBody>
          <a:bodyPr>
            <a:normAutofit/>
          </a:bodyPr>
          <a:lstStyle/>
          <a:p>
            <a:pPr marL="460375" indent="0">
              <a:buNone/>
            </a:pPr>
            <a:endParaRPr lang="en-US" sz="25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500" dirty="0">
              <a:latin typeface="Arial" charset="0"/>
              <a:ea typeface="Arial" charset="0"/>
              <a:cs typeface="Arial" charset="0"/>
            </a:endParaRPr>
          </a:p>
          <a:p>
            <a:pPr marL="460375" indent="0">
              <a:buNone/>
            </a:pP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Prayer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is a skill we </a:t>
            </a:r>
            <a:br>
              <a:rPr lang="en-US" sz="2500" dirty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develop with practice </a:t>
            </a:r>
            <a:br>
              <a:rPr lang="en-US" sz="2500" dirty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by 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studying </a:t>
            </a:r>
            <a:br>
              <a:rPr lang="en-US" sz="2500" dirty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role models like </a:t>
            </a:r>
            <a:br>
              <a:rPr lang="en-US" sz="2500" dirty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King David, Mary, </a:t>
            </a:r>
            <a:br>
              <a:rPr lang="en-US" sz="2500" dirty="0">
                <a:latin typeface="Arial" charset="0"/>
                <a:ea typeface="Arial" charset="0"/>
                <a:cs typeface="Arial" charset="0"/>
              </a:rPr>
            </a:b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and Jesus.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898" y="1600200"/>
            <a:ext cx="2675702" cy="3880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3098" y="5462998"/>
            <a:ext cx="15648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Sybille Yates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400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02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Think, Pair, Share</a:t>
            </a:r>
          </a:p>
          <a:p>
            <a:pPr marL="0" indent="0">
              <a:buNone/>
            </a:pPr>
            <a:endParaRPr lang="en-US" sz="1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charset="0"/>
                <a:ea typeface="Arial" charset="0"/>
                <a:cs typeface="Arial" charset="0"/>
              </a:rPr>
              <a:t>Think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skills do you already have and use in your life?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study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skills?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sports skills? music skills? people skills,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such as being a good listener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would happen to your skill if you never used it? </a:t>
            </a:r>
          </a:p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What happens to your skill at praying if you never use it?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500" b="1" dirty="0" smtClean="0">
                <a:latin typeface="Arial" charset="0"/>
                <a:ea typeface="Arial" charset="0"/>
                <a:cs typeface="Arial" charset="0"/>
              </a:rPr>
              <a:t>Pair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up with someone.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charset="0"/>
                <a:ea typeface="Arial" charset="0"/>
                <a:cs typeface="Arial" charset="0"/>
              </a:rPr>
              <a:t>Share</a:t>
            </a:r>
            <a:r>
              <a:rPr lang="en-US" sz="25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your answers to the questions with each other.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04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354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>“King David” </a:t>
            </a:r>
            <a:r>
              <a:rPr lang="en-US" dirty="0" smtClean="0">
                <a:solidFill>
                  <a:srgbClr val="0A5598"/>
                </a:solidFill>
              </a:rPr>
              <a:t/>
            </a:r>
            <a:br>
              <a:rPr lang="en-US" dirty="0" smtClean="0">
                <a:solidFill>
                  <a:srgbClr val="0A5598"/>
                </a:solidFill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505‒508)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King David had great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faith in, and love for,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King David is known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 the Book of Psalms,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many of which 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composed.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15" y="2261361"/>
            <a:ext cx="4283085" cy="2855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73295" y="5097794"/>
            <a:ext cx="15071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Tyler Olson / 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58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Search It!</a:t>
            </a:r>
            <a:endParaRPr lang="en-US" sz="6000" b="1" dirty="0">
              <a:solidFill>
                <a:srgbClr val="0A559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488" y="1600200"/>
            <a:ext cx="7811311" cy="4525963"/>
          </a:xfrm>
        </p:spPr>
        <p:txBody>
          <a:bodyPr>
            <a:normAutofit/>
          </a:bodyPr>
          <a:lstStyle/>
          <a:p>
            <a:pPr marL="460375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742950" indent="-282575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Psalm 150 is a song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praise. Find it in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your Bible. </a:t>
            </a:r>
          </a:p>
          <a:p>
            <a:pPr marL="742950" indent="-282575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Psalm 28 is a song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of petition. Find it in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your Bible.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209" y="1417638"/>
            <a:ext cx="2766693" cy="3864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5950" y="5251402"/>
            <a:ext cx="12875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ArtMari/Shutterstock.com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64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endParaRPr lang="en-US" sz="6000" b="1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Using Psalm 150 as an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example, write your own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psalm of praise using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musical instruments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you know.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296" y="1726769"/>
            <a:ext cx="4677598" cy="3098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0623" y="4804512"/>
            <a:ext cx="14782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hakuna_jina/Shutterstock.com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431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D60005"/>
                </a:solidFill>
                <a:latin typeface="Arial" charset="0"/>
                <a:ea typeface="Arial" charset="0"/>
                <a:cs typeface="Arial" charset="0"/>
              </a:rPr>
              <a:t>“The Virgin Mary” </a:t>
            </a:r>
            <a:r>
              <a:rPr lang="en-US" dirty="0" smtClean="0">
                <a:solidFill>
                  <a:srgbClr val="0A5598"/>
                </a:solidFill>
              </a:rPr>
              <a:t/>
            </a:r>
            <a:br>
              <a:rPr lang="en-US" dirty="0" smtClean="0">
                <a:solidFill>
                  <a:srgbClr val="0A5598"/>
                </a:solidFill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(Handbook, pages 508‒509)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Mary, the Mother of God,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models true devotion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trust in the Lord.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Mary gave her whole heart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soul to God.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15113" y="5048728"/>
            <a:ext cx="12506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 Dimec</a:t>
            </a:r>
            <a:r>
              <a:rPr lang="en-US" sz="700" dirty="0" smtClean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303" y="1679028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2896</TotalTime>
  <Words>419</Words>
  <Application>Microsoft Macintosh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CorpPowerpoint</vt:lpstr>
      <vt:lpstr>PowerPoint Presentation</vt:lpstr>
      <vt:lpstr>Prayer and    Church History</vt:lpstr>
      <vt:lpstr> Chapter Summary  </vt:lpstr>
      <vt:lpstr>Introduction  (Handbook pages 504‒505) </vt:lpstr>
      <vt:lpstr>Think About It!</vt:lpstr>
      <vt:lpstr>“King David”  (Handbook, pages 505‒508) </vt:lpstr>
      <vt:lpstr>Search It!</vt:lpstr>
      <vt:lpstr>Journal It!</vt:lpstr>
      <vt:lpstr>“The Virgin Mary”  (Handbook, pages 508‒509) </vt:lpstr>
      <vt:lpstr>Review It!</vt:lpstr>
      <vt:lpstr>Journal It!</vt:lpstr>
      <vt:lpstr>“Jesus Christ” Part 1 (Handbook, pages 509‒510)</vt:lpstr>
      <vt:lpstr>Review It!</vt:lpstr>
      <vt:lpstr>Think About It!</vt:lpstr>
      <vt:lpstr>“Jesus Christ” Part 2 (Handbook, pages 511‒512)</vt:lpstr>
      <vt:lpstr>Review It!</vt:lpstr>
      <vt:lpstr>Pray It!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169</cp:revision>
  <dcterms:created xsi:type="dcterms:W3CDTF">2012-11-07T17:11:11Z</dcterms:created>
  <dcterms:modified xsi:type="dcterms:W3CDTF">2016-06-06T15:03:30Z</dcterms:modified>
</cp:coreProperties>
</file>