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3"/>
  </p:notesMasterIdLst>
  <p:sldIdLst>
    <p:sldId id="310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2" r:id="rId11"/>
    <p:sldId id="32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D34"/>
    <a:srgbClr val="D11E33"/>
    <a:srgbClr val="0A5598"/>
    <a:srgbClr val="7E7E7E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86425" autoAdjust="0"/>
  </p:normalViewPr>
  <p:slideViewPr>
    <p:cSldViewPr snapToGrid="0" snapToObjects="1">
      <p:cViewPr>
        <p:scale>
          <a:sx n="100" d="100"/>
          <a:sy n="100" d="100"/>
        </p:scale>
        <p:origin x="127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6/20/2016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6/20/2016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0955" y="6432470"/>
            <a:ext cx="164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#: TX005855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47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“On a Mission”</a:t>
            </a:r>
            <a:r>
              <a:rPr lang="en-US" sz="42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Handbook, </a:t>
            </a:r>
            <a: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189–190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70" y="1300167"/>
            <a:ext cx="8048730" cy="4525963"/>
          </a:xfrm>
        </p:spPr>
        <p:txBody>
          <a:bodyPr>
            <a:noAutofit/>
          </a:bodyPr>
          <a:lstStyle/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On the Feast of Pentecost,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fifty days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after Jesus’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Resurrection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Holy Spirit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descended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on the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disciples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Spirit gave the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disciples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courage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to go out and preach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the message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of Jesus Christ.</a:t>
            </a:r>
          </a:p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Church shares in the mission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Spirit and the Son to go to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ends of the earth spreading the Good News of salvation.</a:t>
            </a:r>
          </a:p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Holy Spirit works in the Church to build her up, to bring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her new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life, and to make her holy.</a:t>
            </a:r>
          </a:p>
          <a:p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8651" y="3761602"/>
            <a:ext cx="18357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Renata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Sedmakova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55" y="1403839"/>
            <a:ext cx="3614462" cy="237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0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Our Mission </a:t>
            </a:r>
            <a:endParaRPr lang="en-US" sz="4200" dirty="0">
              <a:solidFill>
                <a:srgbClr val="178D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93" y="1171589"/>
            <a:ext cx="475680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Think-Pair-Share</a:t>
            </a:r>
          </a:p>
          <a:p>
            <a:pPr marL="0" lvl="0" indent="0">
              <a:buNone/>
            </a:pP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Think: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What do you think it was like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for the disciples to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have Jesus around all the time? How does the Holy Spirit help you to understand who Jesus is and to live out his mission? </a:t>
            </a:r>
          </a:p>
          <a:p>
            <a:pPr marL="0" lvl="0" indent="0">
              <a:buNone/>
            </a:pP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Pair: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Find a classmate.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buNone/>
            </a:pP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Share: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How is the Holy Spirit active in your life? How are you called to live out Jesus’ mission in your home, your school, your community?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7" r="526" b="8342"/>
          <a:stretch/>
        </p:blipFill>
        <p:spPr>
          <a:xfrm>
            <a:off x="5389032" y="2695575"/>
            <a:ext cx="2240493" cy="2724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t="2276" r="689" b="469"/>
          <a:stretch/>
        </p:blipFill>
        <p:spPr>
          <a:xfrm>
            <a:off x="6504173" y="274638"/>
            <a:ext cx="1619250" cy="1990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r="35191" b="5051"/>
          <a:stretch/>
        </p:blipFill>
        <p:spPr>
          <a:xfrm>
            <a:off x="7019925" y="2265363"/>
            <a:ext cx="1825859" cy="21904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400000">
            <a:off x="7247236" y="1305686"/>
            <a:ext cx="18870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Bernardo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Ramonfaur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8083525" y="3636199"/>
            <a:ext cx="16530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PhilipYb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Studio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7406" y="5361146"/>
            <a:ext cx="15247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michaeljung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6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07" y="3959215"/>
            <a:ext cx="821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17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Holy Spirit</a:t>
            </a:r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3956703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Prophets, </a:t>
            </a:r>
            <a:b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Jesus Christ,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  <a:endParaRPr lang="en-US" sz="8000" b="1" dirty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latin typeface="Arial" charset="0"/>
                <a:ea typeface="Arial" charset="0"/>
                <a:cs typeface="Arial" charset="0"/>
              </a:rPr>
              <a:t>Chapter Summary </a:t>
            </a:r>
            <a:endParaRPr lang="en-US" sz="4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Holy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Spirit was at work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throughout the Old Testament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preparing God’s people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coming of Jesus Christ.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Holy Spirit’s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mission and Jesus’ mission are one and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same: to lead us to salvation.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mission of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Holy Spirit is also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mission of the Church.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42" y="274638"/>
            <a:ext cx="8937674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Try It!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459518"/>
            <a:ext cx="8074185" cy="4525963"/>
          </a:xfrm>
        </p:spPr>
        <p:txBody>
          <a:bodyPr>
            <a:normAutofit/>
          </a:bodyPr>
          <a:lstStyle/>
          <a:p>
            <a:pPr marL="0" lvl="6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Exhale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every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bit of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breath in your lungs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then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try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say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sentence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below.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“Without the breath of God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we can’t say a word!”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4807" y="4829001"/>
            <a:ext cx="13676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pathdoc/Shutterstock.com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79" y="1560634"/>
            <a:ext cx="4586304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0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7" y="391319"/>
            <a:ext cx="8973178" cy="1143000"/>
          </a:xfrm>
        </p:spPr>
        <p:txBody>
          <a:bodyPr>
            <a:normAutofit fontScale="90000"/>
          </a:bodyPr>
          <a:lstStyle/>
          <a:p>
            <a:r>
              <a:rPr lang="en-US" sz="4200" b="1" dirty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Introduction and “The Breath of God”</a:t>
            </a:r>
            <a:r>
              <a:rPr lang="en-US" b="1" dirty="0">
                <a:solidFill>
                  <a:srgbClr val="314BC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314BC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182–184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2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417638"/>
            <a:ext cx="8625697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Holy Spirit is the Third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Divine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Person of the Trinity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most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often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works “behind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scenes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”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rather than on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center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stage.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and the Holy Spirit are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inseparable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from each other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from the Father.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breath of the Holy Spirit gives us God’s life.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Through the Holy Spirit’s presence, we come to know God.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1708" y="4121130"/>
            <a:ext cx="16033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Matt Antonino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15" y="1534319"/>
            <a:ext cx="3389511" cy="26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4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7" y="274638"/>
            <a:ext cx="8943033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Think About It!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888" y="1477322"/>
            <a:ext cx="4602146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Discussion Questions:</a:t>
            </a:r>
          </a:p>
          <a:p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Think of a successful event. </a:t>
            </a:r>
          </a:p>
          <a:p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What were all the things that had to happen before the event in order for it to be successful?</a:t>
            </a:r>
            <a:endParaRPr lang="en-US" sz="23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there something in your own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life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that would not have been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possible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without prior events? What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things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have prepared the way for what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do now?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54591"/>
            <a:ext cx="12602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Crdjan/Shutterstock.com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9" y="1611783"/>
            <a:ext cx="3971605" cy="26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0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“The Holy Spirit Prepares the Way” </a:t>
            </a:r>
            <a:r>
              <a:rPr lang="en-US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Pages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185–186)</a:t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67599"/>
            <a:ext cx="8822453" cy="4525963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Holy Spirit was present in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the Book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of Genesis as the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wind or breath (</a:t>
            </a:r>
            <a:r>
              <a:rPr lang="en-US" sz="2200" i="1" dirty="0" err="1" smtClean="0">
                <a:latin typeface="Arial" charset="0"/>
                <a:ea typeface="Arial" charset="0"/>
                <a:cs typeface="Arial" charset="0"/>
              </a:rPr>
              <a:t>ruah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moves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over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waters to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bring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life out of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nothingness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Throughout the Old Testament,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the Holy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Spirit works behind the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scenes preparing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God’s people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coming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of the Messiah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—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especially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through the prophets.</a:t>
            </a:r>
          </a:p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Isaiah announces that the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coming Messiah is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filled with God’s Spirit and will bring justice.</a:t>
            </a:r>
          </a:p>
          <a:p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7814" y="4401404"/>
            <a:ext cx="15664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Nancy Bauer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1" y="1417638"/>
            <a:ext cx="3270255" cy="30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6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Pray It!</a:t>
            </a:r>
            <a:endParaRPr lang="en-US" sz="32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564" y="1673460"/>
            <a:ext cx="4451421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Pray the Hail Mary.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Take each line of the Hail Mary and discuss what it means.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Which lines of the prayer are about her relationship with Jesus? Which lines are about her relationship with us?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406" y="5234468"/>
            <a:ext cx="12811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Kamira/Shutterstock.com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06" y="1673460"/>
            <a:ext cx="2367517" cy="35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4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76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“In the Fullness of Time” and “Jesus and the Holy Spirit” </a:t>
            </a:r>
            <a:r>
              <a:rPr lang="en-US" sz="47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7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Handbook, pp. 186–188)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20" y="1484750"/>
            <a:ext cx="8732016" cy="4458851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Holy Spirit’s work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of pre-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paration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for Christ’s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coming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was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completed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in Mary,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because she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said yes to God’s invitation.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By the power of the Spirit Mary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was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“full of grace,” full of God’s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life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and love.</a:t>
            </a:r>
          </a:p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Holy Spirit brought people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together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into relationship with Jesus.</a:t>
            </a:r>
          </a:p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Jesus said that his mission and the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Holy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Spirit’s mission are the same.</a:t>
            </a:r>
          </a:p>
          <a:p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5480" y="4547140"/>
            <a:ext cx="18357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Renata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Sedmakova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46" y="1890052"/>
            <a:ext cx="3547068" cy="26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80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2651</TotalTime>
  <Words>360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CorpPowerpoint</vt:lpstr>
      <vt:lpstr>PowerPoint Presentation</vt:lpstr>
      <vt:lpstr>The Prophets,    Jesus Christ,   and the Holy Spirit</vt:lpstr>
      <vt:lpstr>Chapter Summary </vt:lpstr>
      <vt:lpstr>Try It! </vt:lpstr>
      <vt:lpstr>Introduction and “The Breath of God”  (Handbook, Pages 182–184) </vt:lpstr>
      <vt:lpstr>Think About It!</vt:lpstr>
      <vt:lpstr>“The Holy Spirit Prepares the Way”  (Handbook, Pages 185–186) </vt:lpstr>
      <vt:lpstr>Pray It!</vt:lpstr>
      <vt:lpstr>“In the Fullness of Time” and “Jesus and the Holy Spirit”  (Handbook, pp. 186–188) </vt:lpstr>
      <vt:lpstr>“On a Mission”  (Handbook, Pages 189–190)</vt:lpstr>
      <vt:lpstr>Our Mission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Caren Yang</cp:lastModifiedBy>
  <cp:revision>186</cp:revision>
  <dcterms:created xsi:type="dcterms:W3CDTF">2012-11-07T17:11:11Z</dcterms:created>
  <dcterms:modified xsi:type="dcterms:W3CDTF">2016-06-20T17:46:44Z</dcterms:modified>
</cp:coreProperties>
</file>