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3" r:id="rId1"/>
  </p:sldMasterIdLst>
  <p:notesMasterIdLst>
    <p:notesMasterId r:id="rId14"/>
  </p:notesMasterIdLst>
  <p:sldIdLst>
    <p:sldId id="310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stin Karr" initials="JK" lastIdx="4" clrIdx="0"/>
  <p:cmAuthor id="1" name="Susanna Seibert" initials="SS" lastIdx="5" clrIdx="1"/>
  <p:cmAuthor id="2" name="Brian Singer-Towns" initials="BS" lastIdx="1" clrIdx="2">
    <p:extLst/>
  </p:cmAuthor>
  <p:cmAuthor id="3" name="Joanna Dailey" initials="JD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598"/>
    <a:srgbClr val="AC0027"/>
    <a:srgbClr val="008000"/>
    <a:srgbClr val="C30027"/>
    <a:srgbClr val="D60005"/>
    <a:srgbClr val="314BCD"/>
    <a:srgbClr val="FF0000"/>
    <a:srgbClr val="3539C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69" autoAdjust="0"/>
    <p:restoredTop sz="86425" autoAdjust="0"/>
  </p:normalViewPr>
  <p:slideViewPr>
    <p:cSldViewPr snapToGrid="0" snapToObjects="1">
      <p:cViewPr varScale="1">
        <p:scale>
          <a:sx n="127" d="100"/>
          <a:sy n="127" d="100"/>
        </p:scale>
        <p:origin x="173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tags" Target="tags/tag1.xml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DC5929-8357-4C99-A218-FA02D61B50BC}" type="datetimeFigureOut">
              <a:rPr lang="en-US"/>
              <a:pPr>
                <a:defRPr/>
              </a:pPr>
              <a:t>6/6/16</a:t>
            </a:fld>
            <a:endParaRPr lang="en-US" dirty="0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835CB9-1183-4972-9987-AD6871187B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4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90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0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1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1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9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6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7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8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4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8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126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" y="0"/>
            <a:ext cx="94297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6" y="4732998"/>
            <a:ext cx="1652629" cy="1977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14107" y="6464514"/>
            <a:ext cx="15727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Document #: TX005836</a:t>
            </a:r>
          </a:p>
        </p:txBody>
      </p:sp>
    </p:spTree>
    <p:extLst>
      <p:ext uri="{BB962C8B-B14F-4D97-AF65-F5344CB8AC3E}">
        <p14:creationId xmlns:p14="http://schemas.microsoft.com/office/powerpoint/2010/main" val="37330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Journal It!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Put the last four reasons into your own words by responding to these questions: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As children of God, what should our hearts be like?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What does “our” Father mean? 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Why is the Lord’s Prayer </a:t>
            </a:r>
            <a:r>
              <a:rPr lang="en-US" sz="2400" i="1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prayer of the Church?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What does the Lord’s Prayer summarize?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629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Icon of Christ the Teacher</a:t>
            </a:r>
            <a:endParaRPr lang="en-US" b="1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575" y="1349544"/>
            <a:ext cx="2792718" cy="40227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68575" y="5372268"/>
            <a:ext cx="10550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sedmak/iStock.com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6293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59" y="274638"/>
            <a:ext cx="8803531" cy="1143000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solidFill>
                  <a:srgbClr val="AC0027"/>
                </a:solidFill>
                <a:latin typeface="Arial" charset="0"/>
                <a:ea typeface="Arial" charset="0"/>
                <a:cs typeface="Arial" charset="0"/>
              </a:rPr>
              <a:t>See Teacher Note, Teacher Guide </a:t>
            </a:r>
            <a:r>
              <a:rPr lang="en-US" sz="4000" b="1" dirty="0" smtClean="0">
                <a:solidFill>
                  <a:srgbClr val="D60005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000" b="1" dirty="0" smtClean="0">
                <a:solidFill>
                  <a:srgbClr val="D6000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page 93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icon of Christ the Teacher shows Christ blessing with one hand and holding the Bible or Book of the Gospels with the other. Sometimes a Scripture verse is written on the book.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In this icon, the letters A and Q, the beginning and ending letters of the Greek alphabet, are written. Jesus is the Alpha and the Omega of our lives—the beginning and the end.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555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85385" y="-625578"/>
            <a:ext cx="8101413" cy="3956703"/>
          </a:xfrm>
        </p:spPr>
        <p:txBody>
          <a:bodyPr>
            <a:noAutofit/>
          </a:bodyPr>
          <a:lstStyle/>
          <a:p>
            <a:pPr algn="l"/>
            <a:r>
              <a:rPr lang="en-US" sz="6600" b="1" dirty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Prayer</a:t>
            </a: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8000" b="1" dirty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Church</a:t>
            </a:r>
            <a:r>
              <a:rPr lang="en-US" sz="8000" dirty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endParaRPr lang="en-US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107" y="3443955"/>
            <a:ext cx="8212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Chapter 49</a:t>
            </a:r>
          </a:p>
          <a:p>
            <a:pPr algn="ctr"/>
            <a:r>
              <a:rPr lang="en-US" sz="3600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The Lord’s Prayer: The Perfect Prayer</a:t>
            </a:r>
            <a:endParaRPr lang="en-US" sz="3600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700" b="1" dirty="0" smtClean="0">
                <a:latin typeface="Arial" charset="0"/>
                <a:ea typeface="Arial" charset="0"/>
                <a:cs typeface="Arial" charset="0"/>
              </a:rPr>
              <a:t>Chapter Summary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latin typeface="Arial" charset="0"/>
                <a:ea typeface="Arial" charset="0"/>
                <a:cs typeface="Arial" charset="0"/>
              </a:rPr>
            </a:b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>The Lord’s Prayer is “the perfect prayer,” for 10 specific reasons.</a:t>
            </a:r>
          </a:p>
          <a:p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>Take time to think about ways to pray, ways to address God, and ways to view the relationship between God and yourself. </a:t>
            </a:r>
          </a:p>
          <a:p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>The Lord’s Prayer can transform us from a “me” mentality to a loving “we” community. </a:t>
            </a:r>
            <a:endParaRPr lang="en-US" sz="25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7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Introduction</a:t>
            </a:r>
            <a:r>
              <a:rPr lang="en-US" dirty="0" smtClean="0">
                <a:solidFill>
                  <a:srgbClr val="0A5598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(Handbook, pages 534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535) 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Jesus gave us the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perfect prayer, the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Lord’s Prayer.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Jesus gave us a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prayer that expresses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everything we need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to live as one of his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followers. 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159" y="1697480"/>
            <a:ext cx="4756825" cy="35676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02551" y="5247606"/>
            <a:ext cx="172675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Lane V. Erickson / 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7693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Reasons 1–3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(Handbook, pages 536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537) 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Jesus gave us the Lord’s Prayer to teach us how to pray to God.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20" y="2227634"/>
            <a:ext cx="4214960" cy="28088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2224" y="5030762"/>
            <a:ext cx="159530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</a:t>
            </a:r>
            <a:r>
              <a:rPr lang="en-US" sz="700" dirty="0" err="1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Sogno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700" dirty="0" err="1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Lucido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 / 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0261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AC0027"/>
                </a:solidFill>
                <a:latin typeface="Arial" charset="0"/>
                <a:ea typeface="Arial" charset="0"/>
                <a:cs typeface="Arial" charset="0"/>
              </a:rPr>
              <a:t>Journal It!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Put the first three reasons into your own words by writing down your responses to these questions: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Who gave us the Lord’s Prayer?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What does the Lord’s Prayer teach?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In the Lord’s Prayer, how do we address God?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58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Reasons 4</a:t>
            </a:r>
            <a:r>
              <a:rPr lang="en-US" sz="4200" b="1" dirty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42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(Handbook, pages 538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539)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Lord’s Prayer helps us know who God is and who we are. 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486" y="2402732"/>
            <a:ext cx="4071028" cy="27140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5046" y="5118713"/>
            <a:ext cx="231826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PHOTOCREO Michal </a:t>
            </a:r>
            <a:r>
              <a:rPr lang="en-US" sz="700" dirty="0" err="1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Bednarek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 / 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280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Journal It!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73324"/>
            <a:ext cx="7879223" cy="48528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Put the next three reasons into your own words by writing down your responses to these questions: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What does the Lord’s Prayer tell us about God?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What does this prayer tell us about ourselves?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What does the Lord’s Prayer help us to do?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999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AC0027"/>
                </a:solidFill>
                <a:latin typeface="Arial" charset="0"/>
                <a:ea typeface="Arial" charset="0"/>
                <a:cs typeface="Arial" charset="0"/>
              </a:rPr>
              <a:t>Reasons 7</a:t>
            </a:r>
            <a:r>
              <a:rPr lang="en-US" sz="4200" b="1" dirty="0">
                <a:solidFill>
                  <a:srgbClr val="AC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4200" b="1" dirty="0" smtClean="0">
                <a:solidFill>
                  <a:srgbClr val="AC0027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(Handbook, pages 540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542) 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Lord’s Prayer teaches us to be humble, to be a community, and to live the Gospel. </a:t>
            </a:r>
          </a:p>
          <a:p>
            <a:pPr marL="0" indent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51" y="2503771"/>
            <a:ext cx="3832698" cy="27188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5651" y="5222591"/>
            <a:ext cx="12298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dizain/Shutterstock.com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81614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Jeopardy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$100 Question from H1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$100 Answer from H1&amp;quot;&quot;/&gt;&lt;property id=&quot;20307&quot; value=&quot;283&quot;/&gt;&lt;/object&gt;&lt;object type=&quot;3&quot; unique_id=&quot;10007&quot;&gt;&lt;property id=&quot;20148&quot; value=&quot;5&quot;/&gt;&lt;property id=&quot;20300&quot; value=&quot;Slide 4 - &amp;quot;$200 Question from H1&amp;quot;&quot;/&gt;&lt;property id=&quot;20307&quot; value=&quot;258&quot;/&gt;&lt;/object&gt;&lt;object type=&quot;3&quot; unique_id=&quot;10008&quot;&gt;&lt;property id=&quot;20148&quot; value=&quot;5&quot;/&gt;&lt;property id=&quot;20300&quot; value=&quot;Slide 5 - &amp;quot;$200 Answer from H1&amp;quot;&quot;/&gt;&lt;property id=&quot;20307&quot; value=&quot;284&quot;/&gt;&lt;/object&gt;&lt;object type=&quot;3&quot; unique_id=&quot;10009&quot;&gt;&lt;property id=&quot;20148&quot; value=&quot;5&quot;/&gt;&lt;property id=&quot;20300&quot; value=&quot;Slide 6 - &amp;quot;$300 Question from H1&amp;quot;&quot;/&gt;&lt;property id=&quot;20307&quot; value=&quot;259&quot;/&gt;&lt;/object&gt;&lt;object type=&quot;3&quot; unique_id=&quot;10010&quot;&gt;&lt;property id=&quot;20148&quot; value=&quot;5&quot;/&gt;&lt;property id=&quot;20300&quot; value=&quot;Slide 7 - &amp;quot;$300 Answer from H1&amp;quot;&quot;/&gt;&lt;property id=&quot;20307&quot; value=&quot;285&quot;/&gt;&lt;/object&gt;&lt;object type=&quot;3&quot; unique_id=&quot;10011&quot;&gt;&lt;property id=&quot;20148&quot; value=&quot;5&quot;/&gt;&lt;property id=&quot;20300&quot; value=&quot;Slide 8 - &amp;quot;$400 Question from H1&amp;quot;&quot;/&gt;&lt;property id=&quot;20307&quot; value=&quot;260&quot;/&gt;&lt;/object&gt;&lt;object type=&quot;3&quot; unique_id=&quot;10012&quot;&gt;&lt;property id=&quot;20148&quot; value=&quot;5&quot;/&gt;&lt;property id=&quot;20300&quot; value=&quot;Slide 9 - &amp;quot;$400 Answer from H1&amp;quot;&quot;/&gt;&lt;property id=&quot;20307&quot; value=&quot;286&quot;/&gt;&lt;/object&gt;&lt;object type=&quot;3&quot; unique_id=&quot;10013&quot;&gt;&lt;property id=&quot;20148&quot; value=&quot;5&quot;/&gt;&lt;property id=&quot;20300&quot; value=&quot;Slide 10 - &amp;quot;$500 Question from H1&amp;quot;&quot;/&gt;&lt;property id=&quot;20307&quot; value=&quot;261&quot;/&gt;&lt;/object&gt;&lt;object type=&quot;3&quot; unique_id=&quot;10014&quot;&gt;&lt;property id=&quot;20148&quot; value=&quot;5&quot;/&gt;&lt;property id=&quot;20300&quot; value=&quot;Slide 11 - &amp;quot;$500 Answer from H1&amp;quot;&quot;/&gt;&lt;property id=&quot;20307&quot; value=&quot;287&quot;/&gt;&lt;/object&gt;&lt;object type=&quot;3&quot; unique_id=&quot;10015&quot;&gt;&lt;property id=&quot;20148&quot; value=&quot;5&quot;/&gt;&lt;property id=&quot;20300&quot; value=&quot;Slide 12 - &amp;quot;$100 Question from H2&amp;quot;&quot;/&gt;&lt;property id=&quot;20307&quot; value=&quot;262&quot;/&gt;&lt;/object&gt;&lt;object type=&quot;3&quot; unique_id=&quot;10016&quot;&gt;&lt;property id=&quot;20148&quot; value=&quot;5&quot;/&gt;&lt;property id=&quot;20300&quot; value=&quot;Slide 13 - &amp;quot;$100 Answer from H2&amp;quot;&quot;/&gt;&lt;property id=&quot;20307&quot; value=&quot;288&quot;/&gt;&lt;/object&gt;&lt;object type=&quot;3&quot; unique_id=&quot;10017&quot;&gt;&lt;property id=&quot;20148&quot; value=&quot;5&quot;/&gt;&lt;property id=&quot;20300&quot; value=&quot;Slide 14 - &amp;quot;$200 Question from H2&amp;quot;&quot;/&gt;&lt;property id=&quot;20307&quot; value=&quot;263&quot;/&gt;&lt;/object&gt;&lt;object type=&quot;3&quot; unique_id=&quot;10018&quot;&gt;&lt;property id=&quot;20148&quot; value=&quot;5&quot;/&gt;&lt;property id=&quot;20300&quot; value=&quot;Slide 15 - &amp;quot;$200 Answer from H2&amp;quot;&quot;/&gt;&lt;property id=&quot;20307&quot; value=&quot;289&quot;/&gt;&lt;/object&gt;&lt;object type=&quot;3&quot; unique_id=&quot;10019&quot;&gt;&lt;property id=&quot;20148&quot; value=&quot;5&quot;/&gt;&lt;property id=&quot;20300&quot; value=&quot;Slide 16 - &amp;quot;$300 Question from H2&amp;quot;&quot;/&gt;&lt;property id=&quot;20307&quot; value=&quot;264&quot;/&gt;&lt;/object&gt;&lt;object type=&quot;3&quot; unique_id=&quot;10020&quot;&gt;&lt;property id=&quot;20148&quot; value=&quot;5&quot;/&gt;&lt;property id=&quot;20300&quot; value=&quot;Slide 17 - &amp;quot;$300 Answer from H2&amp;quot;&quot;/&gt;&lt;property id=&quot;20307&quot; value=&quot;290&quot;/&gt;&lt;/object&gt;&lt;object type=&quot;3&quot; unique_id=&quot;10021&quot;&gt;&lt;property id=&quot;20148&quot; value=&quot;5&quot;/&gt;&lt;property id=&quot;20300&quot; value=&quot;Slide 18 - &amp;quot;$400 Question from H2&amp;quot;&quot;/&gt;&lt;property id=&quot;20307&quot; value=&quot;265&quot;/&gt;&lt;/object&gt;&lt;object type=&quot;3&quot; unique_id=&quot;10022&quot;&gt;&lt;property id=&quot;20148&quot; value=&quot;5&quot;/&gt;&lt;property id=&quot;20300&quot; value=&quot;Slide 19 - &amp;quot;$400 Answer from H2&amp;quot;&quot;/&gt;&lt;property id=&quot;20307&quot; value=&quot;291&quot;/&gt;&lt;/object&gt;&lt;object type=&quot;3&quot; unique_id=&quot;10023&quot;&gt;&lt;property id=&quot;20148&quot; value=&quot;5&quot;/&gt;&lt;property id=&quot;20300&quot; value=&quot;Slide 20 - &amp;quot;$500 Question from H2&amp;quot;&quot;/&gt;&lt;property id=&quot;20307&quot; value=&quot;266&quot;/&gt;&lt;/object&gt;&lt;object type=&quot;3&quot; unique_id=&quot;10024&quot;&gt;&lt;property id=&quot;20148&quot; value=&quot;5&quot;/&gt;&lt;property id=&quot;20300&quot; value=&quot;Slide 21 - &amp;quot;$500 Answer from H2&amp;quot;&quot;/&gt;&lt;property id=&quot;20307&quot; value=&quot;292&quot;/&gt;&lt;/object&gt;&lt;object type=&quot;3&quot; unique_id=&quot;10025&quot;&gt;&lt;property id=&quot;20148&quot; value=&quot;5&quot;/&gt;&lt;property id=&quot;20300&quot; value=&quot;Slide 22 - &amp;quot;$100 Question from H3&amp;quot;&quot;/&gt;&lt;property id=&quot;20307&quot; value=&quot;267&quot;/&gt;&lt;/object&gt;&lt;object type=&quot;3&quot; unique_id=&quot;10026&quot;&gt;&lt;property id=&quot;20148&quot; value=&quot;5&quot;/&gt;&lt;property id=&quot;20300&quot; value=&quot;Slide 23 - &amp;quot;$100 Answer from H3&amp;quot;&quot;/&gt;&lt;property id=&quot;20307&quot; value=&quot;293&quot;/&gt;&lt;/object&gt;&lt;object type=&quot;3&quot; unique_id=&quot;10027&quot;&gt;&lt;property id=&quot;20148&quot; value=&quot;5&quot;/&gt;&lt;property id=&quot;20300&quot; value=&quot;Slide 24 - &amp;quot;$200 Question from H3&amp;quot;&quot;/&gt;&lt;property id=&quot;20307&quot; value=&quot;268&quot;/&gt;&lt;/object&gt;&lt;object type=&quot;3&quot; unique_id=&quot;10028&quot;&gt;&lt;property id=&quot;20148&quot; value=&quot;5&quot;/&gt;&lt;property id=&quot;20300&quot; value=&quot;Slide 25 - &amp;quot;$200 Answer from H3&amp;quot;&quot;/&gt;&lt;property id=&quot;20307&quot; value=&quot;294&quot;/&gt;&lt;/object&gt;&lt;object type=&quot;3&quot; unique_id=&quot;10029&quot;&gt;&lt;property id=&quot;20148&quot; value=&quot;5&quot;/&gt;&lt;property id=&quot;20300&quot; value=&quot;Slide 26 - &amp;quot;$300 Question from H3&amp;quot;&quot;/&gt;&lt;property id=&quot;20307&quot; value=&quot;269&quot;/&gt;&lt;/object&gt;&lt;object type=&quot;3&quot; unique_id=&quot;10030&quot;&gt;&lt;property id=&quot;20148&quot; value=&quot;5&quot;/&gt;&lt;property id=&quot;20300&quot; value=&quot;Slide 27 - &amp;quot;$300 Answer from H3&amp;quot;&quot;/&gt;&lt;property id=&quot;20307&quot; value=&quot;295&quot;/&gt;&lt;/object&gt;&lt;object type=&quot;3&quot; unique_id=&quot;10031&quot;&gt;&lt;property id=&quot;20148&quot; value=&quot;5&quot;/&gt;&lt;property id=&quot;20300&quot; value=&quot;Slide 28 - &amp;quot;$400 Question from H3&amp;quot;&quot;/&gt;&lt;property id=&quot;20307&quot; value=&quot;270&quot;/&gt;&lt;/object&gt;&lt;object type=&quot;3&quot; unique_id=&quot;10032&quot;&gt;&lt;property id=&quot;20148&quot; value=&quot;5&quot;/&gt;&lt;property id=&quot;20300&quot; value=&quot;Slide 29 - &amp;quot;$400 Answer from H3&amp;quot;&quot;/&gt;&lt;property id=&quot;20307&quot; value=&quot;296&quot;/&gt;&lt;/object&gt;&lt;object type=&quot;3&quot; unique_id=&quot;10033&quot;&gt;&lt;property id=&quot;20148&quot; value=&quot;5&quot;/&gt;&lt;property id=&quot;20300&quot; value=&quot;Slide 30 - &amp;quot;$500 Question from H3&amp;quot;&quot;/&gt;&lt;property id=&quot;20307&quot; value=&quot;271&quot;/&gt;&lt;/object&gt;&lt;object type=&quot;3&quot; unique_id=&quot;10034&quot;&gt;&lt;property id=&quot;20148&quot; value=&quot;5&quot;/&gt;&lt;property id=&quot;20300&quot; value=&quot;Slide 31 - &amp;quot;$500 Answer from H3&amp;quot;&quot;/&gt;&lt;property id=&quot;20307&quot; value=&quot;297&quot;/&gt;&lt;/object&gt;&lt;object type=&quot;3&quot; unique_id=&quot;10035&quot;&gt;&lt;property id=&quot;20148&quot; value=&quot;5&quot;/&gt;&lt;property id=&quot;20300&quot; value=&quot;Slide 32 - &amp;quot;$100 Question from H4&amp;quot;&quot;/&gt;&lt;property id=&quot;20307&quot; value=&quot;272&quot;/&gt;&lt;/object&gt;&lt;object type=&quot;3&quot; unique_id=&quot;10036&quot;&gt;&lt;property id=&quot;20148&quot; value=&quot;5&quot;/&gt;&lt;property id=&quot;20300&quot; value=&quot;Slide 33 - &amp;quot;$100 Answer from H4&amp;quot;&quot;/&gt;&lt;property id=&quot;20307&quot; value=&quot;298&quot;/&gt;&lt;/object&gt;&lt;object type=&quot;3&quot; unique_id=&quot;10037&quot;&gt;&lt;property id=&quot;20148&quot; value=&quot;5&quot;/&gt;&lt;property id=&quot;20300&quot; value=&quot;Slide 34 - &amp;quot;$200 Question from H4&amp;quot;&quot;/&gt;&lt;property id=&quot;20307&quot; value=&quot;273&quot;/&gt;&lt;/object&gt;&lt;object type=&quot;3&quot; unique_id=&quot;10038&quot;&gt;&lt;property id=&quot;20148&quot; value=&quot;5&quot;/&gt;&lt;property id=&quot;20300&quot; value=&quot;Slide 35 - &amp;quot;$200 Answer from H4&amp;quot;&quot;/&gt;&lt;property id=&quot;20307&quot; value=&quot;300&quot;/&gt;&lt;/object&gt;&lt;object type=&quot;3&quot; unique_id=&quot;10039&quot;&gt;&lt;property id=&quot;20148&quot; value=&quot;5&quot;/&gt;&lt;property id=&quot;20300&quot; value=&quot;Slide 36 - &amp;quot;$300 Question from H4&amp;quot;&quot;/&gt;&lt;property id=&quot;20307&quot; value=&quot;274&quot;/&gt;&lt;/object&gt;&lt;object type=&quot;3&quot; unique_id=&quot;10040&quot;&gt;&lt;property id=&quot;20148&quot; value=&quot;5&quot;/&gt;&lt;property id=&quot;20300&quot; value=&quot;Slide 37 - &amp;quot;$300 Answer from H4&amp;quot;&quot;/&gt;&lt;property id=&quot;20307&quot; value=&quot;301&quot;/&gt;&lt;/object&gt;&lt;object type=&quot;3&quot; unique_id=&quot;10041&quot;&gt;&lt;property id=&quot;20148&quot; value=&quot;5&quot;/&gt;&lt;property id=&quot;20300&quot; value=&quot;Slide 38 - &amp;quot;$400 Question from H4&amp;quot;&quot;/&gt;&lt;property id=&quot;20307&quot; value=&quot;275&quot;/&gt;&lt;/object&gt;&lt;object type=&quot;3&quot; unique_id=&quot;10042&quot;&gt;&lt;property id=&quot;20148&quot; value=&quot;5&quot;/&gt;&lt;property id=&quot;20300&quot; value=&quot;Slide 39 - &amp;quot;$400 Answer from H4&amp;quot;&quot;/&gt;&lt;property id=&quot;20307&quot; value=&quot;302&quot;/&gt;&lt;/object&gt;&lt;object type=&quot;3&quot; unique_id=&quot;10043&quot;&gt;&lt;property id=&quot;20148&quot; value=&quot;5&quot;/&gt;&lt;property id=&quot;20300&quot; value=&quot;Slide 40 - &amp;quot;$500 Question from H4&amp;quot;&quot;/&gt;&lt;property id=&quot;20307&quot; value=&quot;276&quot;/&gt;&lt;/object&gt;&lt;object type=&quot;3&quot; unique_id=&quot;10044&quot;&gt;&lt;property id=&quot;20148&quot; value=&quot;5&quot;/&gt;&lt;property id=&quot;20300&quot; value=&quot;Slide 41 - &amp;quot;$500 Answer from H4&amp;quot;&quot;/&gt;&lt;property id=&quot;20307&quot; value=&quot;303&quot;/&gt;&lt;/object&gt;&lt;object type=&quot;3&quot; unique_id=&quot;10045&quot;&gt;&lt;property id=&quot;20148&quot; value=&quot;5&quot;/&gt;&lt;property id=&quot;20300&quot; value=&quot;Slide 42 - &amp;quot;$100 Question from H5&amp;quot;&quot;/&gt;&lt;property id=&quot;20307&quot; value=&quot;277&quot;/&gt;&lt;/object&gt;&lt;object type=&quot;3&quot; unique_id=&quot;10046&quot;&gt;&lt;property id=&quot;20148&quot; value=&quot;5&quot;/&gt;&lt;property id=&quot;20300&quot; value=&quot;Slide 43 - &amp;quot;$100 Answer from H5&amp;quot;&quot;/&gt;&lt;property id=&quot;20307&quot; value=&quot;304&quot;/&gt;&lt;/object&gt;&lt;object type=&quot;3&quot; unique_id=&quot;10047&quot;&gt;&lt;property id=&quot;20148&quot; value=&quot;5&quot;/&gt;&lt;property id=&quot;20300&quot; value=&quot;Slide 44 - &amp;quot;$200 Question from H5&amp;quot;&quot;/&gt;&lt;property id=&quot;20307&quot; value=&quot;279&quot;/&gt;&lt;/object&gt;&lt;object type=&quot;3&quot; unique_id=&quot;10048&quot;&gt;&lt;property id=&quot;20148&quot; value=&quot;5&quot;/&gt;&lt;property id=&quot;20300&quot; value=&quot;Slide 45 - &amp;quot;$200 Answer from H5&amp;quot;&quot;/&gt;&lt;property id=&quot;20307&quot; value=&quot;305&quot;/&gt;&lt;/object&gt;&lt;object type=&quot;3&quot; unique_id=&quot;10049&quot;&gt;&lt;property id=&quot;20148&quot; value=&quot;5&quot;/&gt;&lt;property id=&quot;20300&quot; value=&quot;Slide 46 - &amp;quot;$300 Question from H5&amp;quot;&quot;/&gt;&lt;property id=&quot;20307&quot; value=&quot;280&quot;/&gt;&lt;/object&gt;&lt;object type=&quot;3&quot; unique_id=&quot;10050&quot;&gt;&lt;property id=&quot;20148&quot; value=&quot;5&quot;/&gt;&lt;property id=&quot;20300&quot; value=&quot;Slide 47 - &amp;quot;$300 Answer from H5&amp;quot;&quot;/&gt;&lt;property id=&quot;20307&quot; value=&quot;306&quot;/&gt;&lt;/object&gt;&lt;object type=&quot;3&quot; unique_id=&quot;10051&quot;&gt;&lt;property id=&quot;20148&quot; value=&quot;5&quot;/&gt;&lt;property id=&quot;20300&quot; value=&quot;Slide 48 - &amp;quot;$400 Question from H5&amp;quot;&quot;/&gt;&lt;property id=&quot;20307&quot; value=&quot;281&quot;/&gt;&lt;/object&gt;&lt;object type=&quot;3&quot; unique_id=&quot;10052&quot;&gt;&lt;property id=&quot;20148&quot; value=&quot;5&quot;/&gt;&lt;property id=&quot;20300&quot; value=&quot;Slide 49 - &amp;quot;$400 Answer from H5&amp;quot;&quot;/&gt;&lt;property id=&quot;20307&quot; value=&quot;307&quot;/&gt;&lt;/object&gt;&lt;object type=&quot;3&quot; unique_id=&quot;10053&quot;&gt;&lt;property id=&quot;20148&quot; value=&quot;5&quot;/&gt;&lt;property id=&quot;20300&quot; value=&quot;Slide 50 - &amp;quot;$500 Question from H5&amp;quot;&quot;/&gt;&lt;property id=&quot;20307&quot; value=&quot;282&quot;/&gt;&lt;/object&gt;&lt;object type=&quot;3&quot; unique_id=&quot;10054&quot;&gt;&lt;property id=&quot;20148&quot; value=&quot;5&quot;/&gt;&lt;property id=&quot;20300&quot; value=&quot;Slide 51 - &amp;quot;$500 Answer from H5&amp;quot;&quot;/&gt;&lt;property id=&quot;20307&quot; value=&quot;308&quot;/&gt;&lt;/object&gt;&lt;/object&gt;&lt;/object&gt;&lt;/database&gt;"/>
</p:tagLst>
</file>

<file path=ppt/theme/theme1.xml><?xml version="1.0" encoding="utf-8"?>
<a:theme xmlns:a="http://schemas.openxmlformats.org/drawingml/2006/main" name="Corp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Catholic Quiz Show-template ver 1-1</Template>
  <TotalTime>2580</TotalTime>
  <Words>393</Words>
  <Application>Microsoft Macintosh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CorpPowerpoint</vt:lpstr>
      <vt:lpstr>PowerPoint Presentation</vt:lpstr>
      <vt:lpstr>Prayer and    Church History</vt:lpstr>
      <vt:lpstr>Chapter Summary </vt:lpstr>
      <vt:lpstr>Introduction  (Handbook, pages 534–535) </vt:lpstr>
      <vt:lpstr>Reasons 1–3 (Handbook, pages 536–537) </vt:lpstr>
      <vt:lpstr>Journal It!</vt:lpstr>
      <vt:lpstr>Reasons 4–6 (Handbook, pages 538–539)</vt:lpstr>
      <vt:lpstr>Journal It!</vt:lpstr>
      <vt:lpstr>Reasons 7–10 (Handbook, pages 540–542) </vt:lpstr>
      <vt:lpstr>Journal It!</vt:lpstr>
      <vt:lpstr>Icon of Christ the Teacher</vt:lpstr>
      <vt:lpstr>See Teacher Note, Teacher Guide  page 93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Singer-Towns</dc:creator>
  <cp:lastModifiedBy>Microsoft Office User</cp:lastModifiedBy>
  <cp:revision>150</cp:revision>
  <dcterms:created xsi:type="dcterms:W3CDTF">2012-11-07T17:11:11Z</dcterms:created>
  <dcterms:modified xsi:type="dcterms:W3CDTF">2016-06-06T15:04:30Z</dcterms:modified>
</cp:coreProperties>
</file>