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3"/>
  </p:notesMasterIdLst>
  <p:sldIdLst>
    <p:sldId id="310" r:id="rId2"/>
    <p:sldId id="313" r:id="rId3"/>
    <p:sldId id="32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0000FF"/>
    <a:srgbClr val="008000"/>
    <a:srgbClr val="314BCD"/>
    <a:srgbClr val="D60005"/>
    <a:srgbClr val="FF0000"/>
    <a:srgbClr val="353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86425" autoAdjust="0"/>
  </p:normalViewPr>
  <p:slideViewPr>
    <p:cSldViewPr snapToGrid="0" snapToObjects="1">
      <p:cViewPr varScale="1">
        <p:scale>
          <a:sx n="145" d="100"/>
          <a:sy n="145" d="100"/>
        </p:scale>
        <p:origin x="-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5/23/16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5/23/16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07176" y="6372180"/>
            <a:ext cx="15368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Document #: </a:t>
            </a:r>
            <a:r>
              <a:rPr lang="en-US" sz="1000" dirty="0" smtClean="0">
                <a:latin typeface="Arial"/>
                <a:cs typeface="Arial"/>
              </a:rPr>
              <a:t>TX005825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46743" y="388954"/>
            <a:ext cx="955765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 </a:t>
            </a: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US" sz="42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New”</a:t>
            </a:r>
            <a:endParaRPr lang="en-US" sz="4200" b="1" dirty="0" smtClean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(Revelation 21:1‒22:5)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8718" y="2311178"/>
            <a:ext cx="3767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concludes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stories of Christ overcoming evil and promises of eternal joy with God for those who remain faithful.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9743" y="5099438"/>
            <a:ext cx="168507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jcjgphotography/Shutterstock.com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7" name="Picture 6" descr="S10-shutterstock_602916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332"/>
            <a:ext cx="4791501" cy="32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9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4525" y="389134"/>
            <a:ext cx="512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8318" y="2365343"/>
            <a:ext cx="4064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could change one thing about the world, what would it 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do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Whom would you recruit to help you?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0143" y="5018052"/>
            <a:ext cx="11560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Nito/Shutterstock.com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11-shutterstock_2302728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387"/>
            <a:ext cx="4635213" cy="30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3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7110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79" y="1585081"/>
            <a:ext cx="694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Sacraments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04418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G</a:t>
            </a:r>
          </a:p>
          <a:p>
            <a:pPr algn="ctr"/>
            <a:r>
              <a:rPr lang="en-US" sz="3600" dirty="0" smtClean="0">
                <a:solidFill>
                  <a:srgbClr val="178D34"/>
                </a:solidFill>
                <a:latin typeface="Arial"/>
                <a:cs typeface="Arial"/>
              </a:rPr>
              <a:t>The Bible: The Book</a:t>
            </a:r>
          </a:p>
          <a:p>
            <a:pPr algn="ctr"/>
            <a:r>
              <a:rPr lang="en-US" sz="3600" dirty="0" smtClean="0">
                <a:solidFill>
                  <a:srgbClr val="178D34"/>
                </a:solidFill>
                <a:latin typeface="Arial"/>
                <a:cs typeface="Arial"/>
              </a:rPr>
              <a:t>of Revelation</a:t>
            </a:r>
          </a:p>
          <a:p>
            <a:pPr algn="ctr"/>
            <a:endParaRPr lang="en-US" sz="1000" dirty="0" smtClean="0">
              <a:latin typeface="Arial"/>
              <a:cs typeface="Arial"/>
            </a:endParaRPr>
          </a:p>
          <a:p>
            <a:pPr algn="ctr"/>
            <a:endParaRPr lang="en-US" sz="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31558"/>
            <a:ext cx="84500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see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persecution of early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Christians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John’s coded call to hope that God will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prevail, connections between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lives of faith and Revelation’s vision of worship in heaven, an epic battle between good and evil, and a new city where the faithful will live forever with God.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299" y="1113867"/>
            <a:ext cx="43241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chapter, we will explore the meaning and message of Revelation, the amazing and often misunderstood final book of the Bible.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614423" y="3587425"/>
            <a:ext cx="15295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GongTo/Shutterstock.com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smtClean="0">
                <a:latin typeface="Arial" pitchFamily="34" charset="0"/>
                <a:cs typeface="Arial" pitchFamily="34" charset="0"/>
              </a:rPr>
              <a:t>Chapter Summary</a:t>
            </a:r>
            <a:br>
              <a:rPr lang="en-US" sz="3800" b="1" dirty="0" smtClean="0">
                <a:latin typeface="Arial" pitchFamily="34" charset="0"/>
                <a:cs typeface="Arial" pitchFamily="34" charset="0"/>
              </a:rPr>
            </a:br>
            <a:endParaRPr lang="en-US" sz="3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hSum-shutterstock_4010197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08" y="1114452"/>
            <a:ext cx="3727219" cy="24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9657" y="147283"/>
            <a:ext cx="9463314" cy="164124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“Persecution </a:t>
            </a: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Symbolism”</a:t>
            </a:r>
            <a: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(Revelation 13:1‒18)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62" y="2619528"/>
            <a:ext cx="4103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uses symbols and codes to offer hopeful messages to persecuted people.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5549" y="5000946"/>
            <a:ext cx="127845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Mclek/Shutterstock.com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2" name="Picture 1" descr="S4-shutterstock_2307055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65" y="1788531"/>
            <a:ext cx="4851436" cy="323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751" y="408408"/>
            <a:ext cx="512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144" y="2365774"/>
            <a:ext cx="4841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about a time when you had to speak in “code” to someone.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do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the main point of your message?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86" y="5193993"/>
            <a:ext cx="15311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8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800" dirty="0" smtClean="0">
                <a:solidFill>
                  <a:srgbClr val="A6A6A6"/>
                </a:solidFill>
                <a:latin typeface="Arial"/>
              </a:rPr>
              <a:t>tovovan/Shutterstock.com</a:t>
            </a:r>
            <a:endParaRPr lang="en-US" sz="8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5-shutterstock_759223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5" y="1786052"/>
            <a:ext cx="3421458" cy="34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46743" y="305575"/>
            <a:ext cx="955765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“Worship </a:t>
            </a:r>
            <a:r>
              <a:rPr lang="en-US" sz="42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2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Heaven”</a:t>
            </a:r>
            <a:endParaRPr lang="en-US" sz="4200" b="1" dirty="0" smtClean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(Revelation 4:1‒5:14)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4756" y="2763853"/>
            <a:ext cx="3991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reveals a vision of heavenly worship that inspires the way we pray today.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099757"/>
            <a:ext cx="136447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GongTo/Shutterstock.com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4" name="Picture 3" descr="S6-shutterstock_26195547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9875"/>
            <a:ext cx="4739823" cy="31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229" y="281589"/>
            <a:ext cx="512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It!</a:t>
            </a:r>
            <a:endParaRPr lang="en-US" sz="60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99" y="1221753"/>
            <a:ext cx="41365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ever attended services in a non-Catholic house of worship, such as a synagogue, mosque, or non-Catholic church? How was worship different there?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haven’t attended services at one of these places, do some quick research online.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hare with the person next to you!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5464" y="4546925"/>
            <a:ext cx="15311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Chrisdorney/Shutterstock.com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7-shutterstock_3090125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35" y="1511938"/>
            <a:ext cx="4565165" cy="30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46743" y="357379"/>
            <a:ext cx="955765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4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 of Good and </a:t>
            </a:r>
            <a:r>
              <a:rPr lang="en-US" sz="4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Evil”</a:t>
            </a:r>
            <a:endParaRPr lang="en-US" sz="4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(Revelation 12:1‒13:2)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714" y="2228581"/>
            <a:ext cx="3951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battle between good and evil involves all of God’s people; in the end, God prevails and saves his faithful people.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0992" y="4930288"/>
            <a:ext cx="16209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ChristianChan/Shutterstock.com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4" name="Picture 3" descr="S8-shutterstock_2439889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78" y="1795365"/>
            <a:ext cx="4719822" cy="31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7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9-shutterstock_1249381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31"/>
            <a:ext cx="4188003" cy="4188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9642" y="271998"/>
            <a:ext cx="512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It!</a:t>
            </a:r>
            <a:endParaRPr lang="en-US" sz="6000" b="1" dirty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715" y="1573216"/>
            <a:ext cx="4545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a sticky note.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one way in which you see the battle between good and evil in the world today.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your sticky note to the board.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share with a partner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 do you feel about these battles? How do you think they can be overcome?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5849" y="4916353"/>
            <a:ext cx="13003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MSSA/Shutterstock.com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08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2632</TotalTime>
  <Words>427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CorpPowerpoint</vt:lpstr>
      <vt:lpstr>PowerPoint Presentation</vt:lpstr>
      <vt:lpstr>PowerPoint Presentation</vt:lpstr>
      <vt:lpstr>PowerPoint Presentation</vt:lpstr>
      <vt:lpstr>“Persecution and Symbolism” (Revelation 13:1‒18)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sysadmin</cp:lastModifiedBy>
  <cp:revision>158</cp:revision>
  <dcterms:created xsi:type="dcterms:W3CDTF">2012-11-07T17:11:11Z</dcterms:created>
  <dcterms:modified xsi:type="dcterms:W3CDTF">2016-05-23T20:40:42Z</dcterms:modified>
</cp:coreProperties>
</file>