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7" r:id="rId3"/>
    <p:sldId id="258" r:id="rId4"/>
    <p:sldId id="259" r:id="rId5"/>
    <p:sldId id="263" r:id="rId6"/>
    <p:sldId id="264" r:id="rId7"/>
    <p:sldId id="265" r:id="rId8"/>
    <p:sldId id="266" r:id="rId9"/>
    <p:sldId id="268" r:id="rId10"/>
    <p:sldId id="270" r:id="rId11"/>
    <p:sldId id="271" r:id="rId12"/>
    <p:sldId id="272" r:id="rId13"/>
    <p:sldId id="273" r:id="rId14"/>
    <p:sldId id="276" r:id="rId15"/>
    <p:sldId id="277" r:id="rId16"/>
    <p:sldId id="27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lippman" initials="DL" lastIdx="2" clrIdx="0"/>
  <p:cmAuthor id="1" name="Dana Testa" initials=""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82" autoAdjust="0"/>
    <p:restoredTop sz="94737" autoAdjust="0"/>
  </p:normalViewPr>
  <p:slideViewPr>
    <p:cSldViewPr>
      <p:cViewPr>
        <p:scale>
          <a:sx n="66" d="100"/>
          <a:sy n="66" d="100"/>
        </p:scale>
        <p:origin x="1302" y="4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C2CD3BB-2A1B-45DC-9DDE-2A48FA54C3C6}" type="doc">
      <dgm:prSet loTypeId="urn:microsoft.com/office/officeart/2005/8/layout/cycle1" loCatId="cycle" qsTypeId="urn:microsoft.com/office/officeart/2005/8/quickstyle/3d3" qsCatId="3D" csTypeId="urn:microsoft.com/office/officeart/2005/8/colors/colorful2" csCatId="colorful" phldr="1"/>
      <dgm:spPr>
        <a:scene3d>
          <a:camera prst="orthographicFront">
            <a:rot lat="0" lon="0" rev="0"/>
          </a:camera>
          <a:lightRig rig="threePt" dir="t"/>
        </a:scene3d>
      </dgm:spPr>
    </dgm:pt>
    <dgm:pt modelId="{2F807C95-AA95-4951-B0D4-90FCB4F7C300}">
      <dgm:prSet phldrT="[Text]" custT="1"/>
      <dgm:spPr/>
      <dgm:t>
        <a:bodyPr/>
        <a:lstStyle/>
        <a:p>
          <a:r>
            <a:rPr lang="en-US" sz="1800" dirty="0" smtClean="0"/>
            <a:t>Practice faith</a:t>
          </a:r>
          <a:endParaRPr lang="en-US" sz="1800" dirty="0"/>
        </a:p>
      </dgm:t>
    </dgm:pt>
    <dgm:pt modelId="{1E60F687-06A8-4B1C-9DF7-82D01DFB65C5}" type="parTrans" cxnId="{9DE949DD-581A-493B-9973-2E7EEA77473C}">
      <dgm:prSet/>
      <dgm:spPr/>
      <dgm:t>
        <a:bodyPr/>
        <a:lstStyle/>
        <a:p>
          <a:endParaRPr lang="en-US"/>
        </a:p>
      </dgm:t>
    </dgm:pt>
    <dgm:pt modelId="{224026F1-DA5B-46D4-BCEB-16CA2FF918C5}" type="sibTrans" cxnId="{9DE949DD-581A-493B-9973-2E7EEA77473C}">
      <dgm:prSet/>
      <dgm:spPr/>
      <dgm:t>
        <a:bodyPr/>
        <a:lstStyle/>
        <a:p>
          <a:endParaRPr lang="en-US"/>
        </a:p>
      </dgm:t>
    </dgm:pt>
    <dgm:pt modelId="{0BDB1CB5-8169-462D-85C5-2AC950BC5CFE}">
      <dgm:prSet phldrT="[Text]" custT="1"/>
      <dgm:spPr/>
      <dgm:t>
        <a:bodyPr/>
        <a:lstStyle/>
        <a:p>
          <a:r>
            <a:rPr lang="en-US" sz="1800" dirty="0" smtClean="0"/>
            <a:t>Increase faith</a:t>
          </a:r>
          <a:endParaRPr lang="en-US" sz="1800" dirty="0"/>
        </a:p>
      </dgm:t>
    </dgm:pt>
    <dgm:pt modelId="{5BA65529-E078-4115-919C-EFE9E173A00D}" type="parTrans" cxnId="{14579D9C-B497-433F-9B1C-94DBFA600935}">
      <dgm:prSet/>
      <dgm:spPr/>
      <dgm:t>
        <a:bodyPr/>
        <a:lstStyle/>
        <a:p>
          <a:endParaRPr lang="en-US"/>
        </a:p>
      </dgm:t>
    </dgm:pt>
    <dgm:pt modelId="{2B12824A-0850-458C-A56B-FD929AFB7815}" type="sibTrans" cxnId="{14579D9C-B497-433F-9B1C-94DBFA600935}">
      <dgm:prSet/>
      <dgm:spPr/>
      <dgm:t>
        <a:bodyPr/>
        <a:lstStyle/>
        <a:p>
          <a:endParaRPr lang="en-US"/>
        </a:p>
      </dgm:t>
    </dgm:pt>
    <dgm:pt modelId="{4D3FC9D2-1A8B-46E8-AFF2-0C88DF6A9479}">
      <dgm:prSet phldrT="[Text]" custT="1"/>
      <dgm:spPr/>
      <dgm:t>
        <a:bodyPr/>
        <a:lstStyle/>
        <a:p>
          <a:r>
            <a:rPr lang="en-US" sz="1800" dirty="0" smtClean="0"/>
            <a:t>Practice faith in new and different ways</a:t>
          </a:r>
          <a:endParaRPr lang="en-US" sz="1800" dirty="0"/>
        </a:p>
      </dgm:t>
    </dgm:pt>
    <dgm:pt modelId="{79EDF4A5-3361-47B3-A22F-6A5C7044548E}" type="parTrans" cxnId="{0D14EE44-4169-45EA-A371-8699A66020AF}">
      <dgm:prSet/>
      <dgm:spPr/>
      <dgm:t>
        <a:bodyPr/>
        <a:lstStyle/>
        <a:p>
          <a:endParaRPr lang="en-US"/>
        </a:p>
      </dgm:t>
    </dgm:pt>
    <dgm:pt modelId="{21271EAE-776A-45C1-9C24-FA3B37C28936}" type="sibTrans" cxnId="{0D14EE44-4169-45EA-A371-8699A66020AF}">
      <dgm:prSet/>
      <dgm:spPr/>
      <dgm:t>
        <a:bodyPr/>
        <a:lstStyle/>
        <a:p>
          <a:endParaRPr lang="en-US"/>
        </a:p>
      </dgm:t>
    </dgm:pt>
    <dgm:pt modelId="{6BECB54B-7F5F-434E-91C8-30FC974EDDC8}">
      <dgm:prSet phldrT="[Text]" custT="1"/>
      <dgm:spPr/>
      <dgm:t>
        <a:bodyPr/>
        <a:lstStyle/>
        <a:p>
          <a:r>
            <a:rPr lang="en-US" sz="1800" dirty="0" smtClean="0"/>
            <a:t>Increase faith</a:t>
          </a:r>
          <a:endParaRPr lang="en-US" sz="1800" dirty="0"/>
        </a:p>
      </dgm:t>
    </dgm:pt>
    <dgm:pt modelId="{D15F7B1B-B41E-40D4-8C1E-606676AACB7B}" type="parTrans" cxnId="{67F62A1B-3174-43D1-8961-4AD02951F3F5}">
      <dgm:prSet/>
      <dgm:spPr/>
      <dgm:t>
        <a:bodyPr/>
        <a:lstStyle/>
        <a:p>
          <a:endParaRPr lang="en-US"/>
        </a:p>
      </dgm:t>
    </dgm:pt>
    <dgm:pt modelId="{4F2D220C-788A-4D1D-B19E-59FAEBA43419}" type="sibTrans" cxnId="{67F62A1B-3174-43D1-8961-4AD02951F3F5}">
      <dgm:prSet/>
      <dgm:spPr/>
      <dgm:t>
        <a:bodyPr/>
        <a:lstStyle/>
        <a:p>
          <a:endParaRPr lang="en-US"/>
        </a:p>
      </dgm:t>
    </dgm:pt>
    <dgm:pt modelId="{6005C53A-604E-44E2-BB95-4F407E6FB6A6}" type="pres">
      <dgm:prSet presAssocID="{9C2CD3BB-2A1B-45DC-9DDE-2A48FA54C3C6}" presName="cycle" presStyleCnt="0">
        <dgm:presLayoutVars>
          <dgm:dir/>
          <dgm:resizeHandles val="exact"/>
        </dgm:presLayoutVars>
      </dgm:prSet>
      <dgm:spPr/>
    </dgm:pt>
    <dgm:pt modelId="{CF03D26D-B2A6-4573-BCCE-363E94E5C750}" type="pres">
      <dgm:prSet presAssocID="{2F807C95-AA95-4951-B0D4-90FCB4F7C300}" presName="dummy" presStyleCnt="0"/>
      <dgm:spPr/>
    </dgm:pt>
    <dgm:pt modelId="{BFD09A29-A4FB-4C7F-8B0B-3C44B6F573F2}" type="pres">
      <dgm:prSet presAssocID="{2F807C95-AA95-4951-B0D4-90FCB4F7C300}" presName="node" presStyleLbl="revTx" presStyleIdx="0" presStyleCnt="4">
        <dgm:presLayoutVars>
          <dgm:bulletEnabled val="1"/>
        </dgm:presLayoutVars>
      </dgm:prSet>
      <dgm:spPr/>
      <dgm:t>
        <a:bodyPr/>
        <a:lstStyle/>
        <a:p>
          <a:endParaRPr lang="en-US"/>
        </a:p>
      </dgm:t>
    </dgm:pt>
    <dgm:pt modelId="{E7981A6F-F651-4712-B110-7CE45A14CF72}" type="pres">
      <dgm:prSet presAssocID="{224026F1-DA5B-46D4-BCEB-16CA2FF918C5}" presName="sibTrans" presStyleLbl="node1" presStyleIdx="0" presStyleCnt="4" custLinFactNeighborX="-8879" custLinFactNeighborY="-5546"/>
      <dgm:spPr/>
      <dgm:t>
        <a:bodyPr/>
        <a:lstStyle/>
        <a:p>
          <a:endParaRPr lang="en-US"/>
        </a:p>
      </dgm:t>
    </dgm:pt>
    <dgm:pt modelId="{D155A956-7931-4A0E-8BB3-52E62E5B4073}" type="pres">
      <dgm:prSet presAssocID="{0BDB1CB5-8169-462D-85C5-2AC950BC5CFE}" presName="dummy" presStyleCnt="0"/>
      <dgm:spPr/>
    </dgm:pt>
    <dgm:pt modelId="{451407CC-6723-400F-8559-180465BD2665}" type="pres">
      <dgm:prSet presAssocID="{0BDB1CB5-8169-462D-85C5-2AC950BC5CFE}" presName="node" presStyleLbl="revTx" presStyleIdx="1" presStyleCnt="4" custRadScaleRad="105573" custRadScaleInc="-3342">
        <dgm:presLayoutVars>
          <dgm:bulletEnabled val="1"/>
        </dgm:presLayoutVars>
      </dgm:prSet>
      <dgm:spPr/>
      <dgm:t>
        <a:bodyPr/>
        <a:lstStyle/>
        <a:p>
          <a:endParaRPr lang="en-US"/>
        </a:p>
      </dgm:t>
    </dgm:pt>
    <dgm:pt modelId="{9FCEA329-C456-48ED-8BE8-A2234D333FB6}" type="pres">
      <dgm:prSet presAssocID="{2B12824A-0850-458C-A56B-FD929AFB7815}" presName="sibTrans" presStyleLbl="node1" presStyleIdx="1" presStyleCnt="4" custLinFactNeighborX="-8" custLinFactNeighborY="-7768" custRadScaleRad="472605" custRadScaleInc="-2147483648"/>
      <dgm:spPr/>
      <dgm:t>
        <a:bodyPr/>
        <a:lstStyle/>
        <a:p>
          <a:endParaRPr lang="en-US"/>
        </a:p>
      </dgm:t>
    </dgm:pt>
    <dgm:pt modelId="{B86C887B-8051-47B3-8742-B60C11950FB4}" type="pres">
      <dgm:prSet presAssocID="{4D3FC9D2-1A8B-46E8-AFF2-0C88DF6A9479}" presName="dummy" presStyleCnt="0"/>
      <dgm:spPr/>
    </dgm:pt>
    <dgm:pt modelId="{4E1FE776-7D0C-4551-9632-60C10AEDF7E3}" type="pres">
      <dgm:prSet presAssocID="{4D3FC9D2-1A8B-46E8-AFF2-0C88DF6A9479}" presName="node" presStyleLbl="revTx" presStyleIdx="2" presStyleCnt="4" custRadScaleRad="101616" custRadScaleInc="-2988">
        <dgm:presLayoutVars>
          <dgm:bulletEnabled val="1"/>
        </dgm:presLayoutVars>
      </dgm:prSet>
      <dgm:spPr/>
      <dgm:t>
        <a:bodyPr/>
        <a:lstStyle/>
        <a:p>
          <a:endParaRPr lang="en-US"/>
        </a:p>
      </dgm:t>
    </dgm:pt>
    <dgm:pt modelId="{36C037B0-5E23-4C63-B0BC-29DE9BB943DF}" type="pres">
      <dgm:prSet presAssocID="{21271EAE-776A-45C1-9C24-FA3B37C28936}" presName="sibTrans" presStyleLbl="node1" presStyleIdx="2" presStyleCnt="4" custLinFactNeighborX="6657" custLinFactNeighborY="-4465" custRadScaleRad="210125" custRadScaleInc="-2147483648"/>
      <dgm:spPr/>
      <dgm:t>
        <a:bodyPr/>
        <a:lstStyle/>
        <a:p>
          <a:endParaRPr lang="en-US"/>
        </a:p>
      </dgm:t>
    </dgm:pt>
    <dgm:pt modelId="{2AAB9E25-66F2-4268-84DD-8D7F46142DB8}" type="pres">
      <dgm:prSet presAssocID="{6BECB54B-7F5F-434E-91C8-30FC974EDDC8}" presName="dummy" presStyleCnt="0"/>
      <dgm:spPr/>
    </dgm:pt>
    <dgm:pt modelId="{B6446A77-6949-49A8-938F-6ADA9F93A769}" type="pres">
      <dgm:prSet presAssocID="{6BECB54B-7F5F-434E-91C8-30FC974EDDC8}" presName="node" presStyleLbl="revTx" presStyleIdx="3" presStyleCnt="4">
        <dgm:presLayoutVars>
          <dgm:bulletEnabled val="1"/>
        </dgm:presLayoutVars>
      </dgm:prSet>
      <dgm:spPr/>
      <dgm:t>
        <a:bodyPr/>
        <a:lstStyle/>
        <a:p>
          <a:endParaRPr lang="en-US"/>
        </a:p>
      </dgm:t>
    </dgm:pt>
    <dgm:pt modelId="{0F06E94F-0EA3-404A-A57B-26EFAD1DD2DE}" type="pres">
      <dgm:prSet presAssocID="{4F2D220C-788A-4D1D-B19E-59FAEBA43419}" presName="sibTrans" presStyleLbl="node1" presStyleIdx="3" presStyleCnt="4" custLinFactNeighborY="7768"/>
      <dgm:spPr/>
      <dgm:t>
        <a:bodyPr/>
        <a:lstStyle/>
        <a:p>
          <a:endParaRPr lang="en-US"/>
        </a:p>
      </dgm:t>
    </dgm:pt>
  </dgm:ptLst>
  <dgm:cxnLst>
    <dgm:cxn modelId="{235334B6-1933-44B9-8CDE-2891A1924077}" type="presOf" srcId="{224026F1-DA5B-46D4-BCEB-16CA2FF918C5}" destId="{E7981A6F-F651-4712-B110-7CE45A14CF72}" srcOrd="0" destOrd="0" presId="urn:microsoft.com/office/officeart/2005/8/layout/cycle1"/>
    <dgm:cxn modelId="{9DE949DD-581A-493B-9973-2E7EEA77473C}" srcId="{9C2CD3BB-2A1B-45DC-9DDE-2A48FA54C3C6}" destId="{2F807C95-AA95-4951-B0D4-90FCB4F7C300}" srcOrd="0" destOrd="0" parTransId="{1E60F687-06A8-4B1C-9DF7-82D01DFB65C5}" sibTransId="{224026F1-DA5B-46D4-BCEB-16CA2FF918C5}"/>
    <dgm:cxn modelId="{DB51BCE1-D058-4FFB-B81D-7F111DAF7E95}" type="presOf" srcId="{6BECB54B-7F5F-434E-91C8-30FC974EDDC8}" destId="{B6446A77-6949-49A8-938F-6ADA9F93A769}" srcOrd="0" destOrd="0" presId="urn:microsoft.com/office/officeart/2005/8/layout/cycle1"/>
    <dgm:cxn modelId="{67F62A1B-3174-43D1-8961-4AD02951F3F5}" srcId="{9C2CD3BB-2A1B-45DC-9DDE-2A48FA54C3C6}" destId="{6BECB54B-7F5F-434E-91C8-30FC974EDDC8}" srcOrd="3" destOrd="0" parTransId="{D15F7B1B-B41E-40D4-8C1E-606676AACB7B}" sibTransId="{4F2D220C-788A-4D1D-B19E-59FAEBA43419}"/>
    <dgm:cxn modelId="{A1AB84F3-6A86-4C6A-92F5-8990E4178A4E}" type="presOf" srcId="{4D3FC9D2-1A8B-46E8-AFF2-0C88DF6A9479}" destId="{4E1FE776-7D0C-4551-9632-60C10AEDF7E3}" srcOrd="0" destOrd="0" presId="urn:microsoft.com/office/officeart/2005/8/layout/cycle1"/>
    <dgm:cxn modelId="{ABC1357A-F2E4-4428-AE9B-41E197CF646B}" type="presOf" srcId="{21271EAE-776A-45C1-9C24-FA3B37C28936}" destId="{36C037B0-5E23-4C63-B0BC-29DE9BB943DF}" srcOrd="0" destOrd="0" presId="urn:microsoft.com/office/officeart/2005/8/layout/cycle1"/>
    <dgm:cxn modelId="{14579D9C-B497-433F-9B1C-94DBFA600935}" srcId="{9C2CD3BB-2A1B-45DC-9DDE-2A48FA54C3C6}" destId="{0BDB1CB5-8169-462D-85C5-2AC950BC5CFE}" srcOrd="1" destOrd="0" parTransId="{5BA65529-E078-4115-919C-EFE9E173A00D}" sibTransId="{2B12824A-0850-458C-A56B-FD929AFB7815}"/>
    <dgm:cxn modelId="{86BDBAF5-A6DB-42D9-AA19-E157D80529A3}" type="presOf" srcId="{4F2D220C-788A-4D1D-B19E-59FAEBA43419}" destId="{0F06E94F-0EA3-404A-A57B-26EFAD1DD2DE}" srcOrd="0" destOrd="0" presId="urn:microsoft.com/office/officeart/2005/8/layout/cycle1"/>
    <dgm:cxn modelId="{59D84F4F-34C7-41A4-8B43-6E687C3142CD}" type="presOf" srcId="{0BDB1CB5-8169-462D-85C5-2AC950BC5CFE}" destId="{451407CC-6723-400F-8559-180465BD2665}" srcOrd="0" destOrd="0" presId="urn:microsoft.com/office/officeart/2005/8/layout/cycle1"/>
    <dgm:cxn modelId="{4BF7E9F2-E05A-4D7B-AC73-372972B98BD0}" type="presOf" srcId="{2B12824A-0850-458C-A56B-FD929AFB7815}" destId="{9FCEA329-C456-48ED-8BE8-A2234D333FB6}" srcOrd="0" destOrd="0" presId="urn:microsoft.com/office/officeart/2005/8/layout/cycle1"/>
    <dgm:cxn modelId="{05528C1D-5B33-4232-8980-862BED057D34}" type="presOf" srcId="{2F807C95-AA95-4951-B0D4-90FCB4F7C300}" destId="{BFD09A29-A4FB-4C7F-8B0B-3C44B6F573F2}" srcOrd="0" destOrd="0" presId="urn:microsoft.com/office/officeart/2005/8/layout/cycle1"/>
    <dgm:cxn modelId="{BE538069-CCB7-4A45-B550-018A49984202}" type="presOf" srcId="{9C2CD3BB-2A1B-45DC-9DDE-2A48FA54C3C6}" destId="{6005C53A-604E-44E2-BB95-4F407E6FB6A6}" srcOrd="0" destOrd="0" presId="urn:microsoft.com/office/officeart/2005/8/layout/cycle1"/>
    <dgm:cxn modelId="{0D14EE44-4169-45EA-A371-8699A66020AF}" srcId="{9C2CD3BB-2A1B-45DC-9DDE-2A48FA54C3C6}" destId="{4D3FC9D2-1A8B-46E8-AFF2-0C88DF6A9479}" srcOrd="2" destOrd="0" parTransId="{79EDF4A5-3361-47B3-A22F-6A5C7044548E}" sibTransId="{21271EAE-776A-45C1-9C24-FA3B37C28936}"/>
    <dgm:cxn modelId="{BA31DB7A-C8FA-4C8F-92C8-DB4FCFBAA1B0}" type="presParOf" srcId="{6005C53A-604E-44E2-BB95-4F407E6FB6A6}" destId="{CF03D26D-B2A6-4573-BCCE-363E94E5C750}" srcOrd="0" destOrd="0" presId="urn:microsoft.com/office/officeart/2005/8/layout/cycle1"/>
    <dgm:cxn modelId="{11EE55A7-467D-4339-ADD0-18987B9D9725}" type="presParOf" srcId="{6005C53A-604E-44E2-BB95-4F407E6FB6A6}" destId="{BFD09A29-A4FB-4C7F-8B0B-3C44B6F573F2}" srcOrd="1" destOrd="0" presId="urn:microsoft.com/office/officeart/2005/8/layout/cycle1"/>
    <dgm:cxn modelId="{CB83F218-C154-4AA5-9186-9DF41B3A6A98}" type="presParOf" srcId="{6005C53A-604E-44E2-BB95-4F407E6FB6A6}" destId="{E7981A6F-F651-4712-B110-7CE45A14CF72}" srcOrd="2" destOrd="0" presId="urn:microsoft.com/office/officeart/2005/8/layout/cycle1"/>
    <dgm:cxn modelId="{053DC5FA-132C-4DE7-8E51-BBE31627892A}" type="presParOf" srcId="{6005C53A-604E-44E2-BB95-4F407E6FB6A6}" destId="{D155A956-7931-4A0E-8BB3-52E62E5B4073}" srcOrd="3" destOrd="0" presId="urn:microsoft.com/office/officeart/2005/8/layout/cycle1"/>
    <dgm:cxn modelId="{A62534AD-2407-4F1E-A7B3-D5E527D1843D}" type="presParOf" srcId="{6005C53A-604E-44E2-BB95-4F407E6FB6A6}" destId="{451407CC-6723-400F-8559-180465BD2665}" srcOrd="4" destOrd="0" presId="urn:microsoft.com/office/officeart/2005/8/layout/cycle1"/>
    <dgm:cxn modelId="{E7C87F32-6B26-493A-BA31-37538CCD67F0}" type="presParOf" srcId="{6005C53A-604E-44E2-BB95-4F407E6FB6A6}" destId="{9FCEA329-C456-48ED-8BE8-A2234D333FB6}" srcOrd="5" destOrd="0" presId="urn:microsoft.com/office/officeart/2005/8/layout/cycle1"/>
    <dgm:cxn modelId="{55942EAA-3FDD-4923-8C95-EB1B49A62E4F}" type="presParOf" srcId="{6005C53A-604E-44E2-BB95-4F407E6FB6A6}" destId="{B86C887B-8051-47B3-8742-B60C11950FB4}" srcOrd="6" destOrd="0" presId="urn:microsoft.com/office/officeart/2005/8/layout/cycle1"/>
    <dgm:cxn modelId="{D7E92531-46D3-4211-9BDE-C628C64EB189}" type="presParOf" srcId="{6005C53A-604E-44E2-BB95-4F407E6FB6A6}" destId="{4E1FE776-7D0C-4551-9632-60C10AEDF7E3}" srcOrd="7" destOrd="0" presId="urn:microsoft.com/office/officeart/2005/8/layout/cycle1"/>
    <dgm:cxn modelId="{9331814A-2863-4960-B5AF-D3B518B541E7}" type="presParOf" srcId="{6005C53A-604E-44E2-BB95-4F407E6FB6A6}" destId="{36C037B0-5E23-4C63-B0BC-29DE9BB943DF}" srcOrd="8" destOrd="0" presId="urn:microsoft.com/office/officeart/2005/8/layout/cycle1"/>
    <dgm:cxn modelId="{0356AC3A-9183-4D8F-B7CE-BFCFCE322B3B}" type="presParOf" srcId="{6005C53A-604E-44E2-BB95-4F407E6FB6A6}" destId="{2AAB9E25-66F2-4268-84DD-8D7F46142DB8}" srcOrd="9" destOrd="0" presId="urn:microsoft.com/office/officeart/2005/8/layout/cycle1"/>
    <dgm:cxn modelId="{B005AA88-4F8A-4F62-A84E-89B2C70468E6}" type="presParOf" srcId="{6005C53A-604E-44E2-BB95-4F407E6FB6A6}" destId="{B6446A77-6949-49A8-938F-6ADA9F93A769}" srcOrd="10" destOrd="0" presId="urn:microsoft.com/office/officeart/2005/8/layout/cycle1"/>
    <dgm:cxn modelId="{814A9DE2-B49C-46C3-9F18-27EA644D1130}" type="presParOf" srcId="{6005C53A-604E-44E2-BB95-4F407E6FB6A6}" destId="{0F06E94F-0EA3-404A-A57B-26EFAD1DD2DE}" srcOrd="11"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D09A29-A4FB-4C7F-8B0B-3C44B6F573F2}">
      <dsp:nvSpPr>
        <dsp:cNvPr id="0" name=""/>
        <dsp:cNvSpPr/>
      </dsp:nvSpPr>
      <dsp:spPr>
        <a:xfrm>
          <a:off x="2138770" y="343050"/>
          <a:ext cx="1213879" cy="1213879"/>
        </a:xfrm>
        <a:prstGeom prst="rect">
          <a:avLst/>
        </a:prstGeom>
        <a:noFill/>
        <a:ln w="9525" cap="flat" cmpd="sng" algn="ctr">
          <a:solidFill>
            <a:schemeClr val="dk1">
              <a:alpha val="0"/>
              <a:hueOff val="0"/>
              <a:satOff val="0"/>
              <a:lumOff val="0"/>
              <a:alphaOff val="0"/>
            </a:schemeClr>
          </a:solidFill>
          <a:prstDash val="solid"/>
        </a:ln>
        <a:effectLst/>
        <a:scene3d>
          <a:camera prst="orthographicFront">
            <a:rot lat="0" lon="0" rev="0"/>
          </a:camera>
          <a:lightRig rig="threePt" dir="t"/>
        </a:scene3d>
      </dsp:spPr>
      <dsp:style>
        <a:lnRef idx="1">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t>Practice faith</a:t>
          </a:r>
          <a:endParaRPr lang="en-US" sz="1800" kern="1200" dirty="0"/>
        </a:p>
      </dsp:txBody>
      <dsp:txXfrm>
        <a:off x="2138770" y="343050"/>
        <a:ext cx="1213879" cy="1213879"/>
      </dsp:txXfrm>
    </dsp:sp>
    <dsp:sp modelId="{E7981A6F-F651-4712-B110-7CE45A14CF72}">
      <dsp:nvSpPr>
        <dsp:cNvPr id="0" name=""/>
        <dsp:cNvSpPr/>
      </dsp:nvSpPr>
      <dsp:spPr>
        <a:xfrm>
          <a:off x="-257022" y="209645"/>
          <a:ext cx="3429567" cy="3429567"/>
        </a:xfrm>
        <a:prstGeom prst="circularArrow">
          <a:avLst>
            <a:gd name="adj1" fmla="val 6902"/>
            <a:gd name="adj2" fmla="val 465342"/>
            <a:gd name="adj3" fmla="val 317157"/>
            <a:gd name="adj4" fmla="val 20250978"/>
            <a:gd name="adj5" fmla="val 8052"/>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threePt" dir="t"/>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451407CC-6723-400F-8559-180465BD2665}">
      <dsp:nvSpPr>
        <dsp:cNvPr id="0" name=""/>
        <dsp:cNvSpPr/>
      </dsp:nvSpPr>
      <dsp:spPr>
        <a:xfrm>
          <a:off x="2215120" y="2443723"/>
          <a:ext cx="1213879" cy="1213879"/>
        </a:xfrm>
        <a:prstGeom prst="rect">
          <a:avLst/>
        </a:prstGeom>
        <a:noFill/>
        <a:ln w="9525" cap="flat" cmpd="sng" algn="ctr">
          <a:solidFill>
            <a:schemeClr val="dk1">
              <a:alpha val="0"/>
              <a:hueOff val="0"/>
              <a:satOff val="0"/>
              <a:lumOff val="0"/>
              <a:alphaOff val="0"/>
            </a:schemeClr>
          </a:solidFill>
          <a:prstDash val="solid"/>
        </a:ln>
        <a:effectLst/>
        <a:scene3d>
          <a:camera prst="orthographicFront">
            <a:rot lat="0" lon="0" rev="0"/>
          </a:camera>
          <a:lightRig rig="threePt" dir="t"/>
        </a:scene3d>
      </dsp:spPr>
      <dsp:style>
        <a:lnRef idx="1">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t>Increase faith</a:t>
          </a:r>
          <a:endParaRPr lang="en-US" sz="1800" kern="1200" dirty="0"/>
        </a:p>
      </dsp:txBody>
      <dsp:txXfrm>
        <a:off x="2215120" y="2443723"/>
        <a:ext cx="1213879" cy="1213879"/>
      </dsp:txXfrm>
    </dsp:sp>
    <dsp:sp modelId="{9FCEA329-C456-48ED-8BE8-A2234D333FB6}">
      <dsp:nvSpPr>
        <dsp:cNvPr id="0" name=""/>
        <dsp:cNvSpPr/>
      </dsp:nvSpPr>
      <dsp:spPr>
        <a:xfrm>
          <a:off x="91500" y="56016"/>
          <a:ext cx="3429567" cy="3429567"/>
        </a:xfrm>
        <a:prstGeom prst="circularArrow">
          <a:avLst>
            <a:gd name="adj1" fmla="val 6902"/>
            <a:gd name="adj2" fmla="val 465342"/>
            <a:gd name="adj3" fmla="val 6179130"/>
            <a:gd name="adj4" fmla="val 4423838"/>
            <a:gd name="adj5" fmla="val 8052"/>
          </a:avLst>
        </a:prstGeom>
        <a:solidFill>
          <a:schemeClr val="accent2">
            <a:hueOff val="1560506"/>
            <a:satOff val="-1946"/>
            <a:lumOff val="458"/>
            <a:alphaOff val="0"/>
          </a:schemeClr>
        </a:solidFill>
        <a:ln>
          <a:noFill/>
        </a:ln>
        <a:effectLst>
          <a:outerShdw blurRad="40000" dist="23000" dir="5400000" rotWithShape="0">
            <a:srgbClr val="000000">
              <a:alpha val="35000"/>
            </a:srgbClr>
          </a:outerShdw>
        </a:effectLst>
        <a:scene3d>
          <a:camera prst="orthographicFront">
            <a:rot lat="0" lon="0" rev="0"/>
          </a:camera>
          <a:lightRig rig="threePt" dir="t"/>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4E1FE776-7D0C-4551-9632-60C10AEDF7E3}">
      <dsp:nvSpPr>
        <dsp:cNvPr id="0" name=""/>
        <dsp:cNvSpPr/>
      </dsp:nvSpPr>
      <dsp:spPr>
        <a:xfrm>
          <a:off x="76207" y="2438400"/>
          <a:ext cx="1213879" cy="1213879"/>
        </a:xfrm>
        <a:prstGeom prst="rect">
          <a:avLst/>
        </a:prstGeom>
        <a:noFill/>
        <a:ln w="9525" cap="flat" cmpd="sng" algn="ctr">
          <a:solidFill>
            <a:schemeClr val="dk1">
              <a:alpha val="0"/>
              <a:hueOff val="0"/>
              <a:satOff val="0"/>
              <a:lumOff val="0"/>
              <a:alphaOff val="0"/>
            </a:schemeClr>
          </a:solidFill>
          <a:prstDash val="solid"/>
        </a:ln>
        <a:effectLst/>
        <a:scene3d>
          <a:camera prst="orthographicFront">
            <a:rot lat="0" lon="0" rev="0"/>
          </a:camera>
          <a:lightRig rig="threePt" dir="t"/>
        </a:scene3d>
      </dsp:spPr>
      <dsp:style>
        <a:lnRef idx="1">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t>Practice faith in new and different ways</a:t>
          </a:r>
          <a:endParaRPr lang="en-US" sz="1800" kern="1200" dirty="0"/>
        </a:p>
      </dsp:txBody>
      <dsp:txXfrm>
        <a:off x="76207" y="2438400"/>
        <a:ext cx="1213879" cy="1213879"/>
      </dsp:txXfrm>
    </dsp:sp>
    <dsp:sp modelId="{36C037B0-5E23-4C63-B0BC-29DE9BB943DF}">
      <dsp:nvSpPr>
        <dsp:cNvPr id="0" name=""/>
        <dsp:cNvSpPr/>
      </dsp:nvSpPr>
      <dsp:spPr>
        <a:xfrm>
          <a:off x="215528" y="152388"/>
          <a:ext cx="3429567" cy="3429567"/>
        </a:xfrm>
        <a:prstGeom prst="circularArrow">
          <a:avLst>
            <a:gd name="adj1" fmla="val 6902"/>
            <a:gd name="adj2" fmla="val 465342"/>
            <a:gd name="adj3" fmla="val 11446226"/>
            <a:gd name="adj4" fmla="val 9800398"/>
            <a:gd name="adj5" fmla="val 8052"/>
          </a:avLst>
        </a:prstGeom>
        <a:solidFill>
          <a:schemeClr val="accent2">
            <a:hueOff val="3121013"/>
            <a:satOff val="-3893"/>
            <a:lumOff val="915"/>
            <a:alphaOff val="0"/>
          </a:schemeClr>
        </a:solidFill>
        <a:ln>
          <a:noFill/>
        </a:ln>
        <a:effectLst>
          <a:outerShdw blurRad="40000" dist="23000" dir="5400000" rotWithShape="0">
            <a:srgbClr val="000000">
              <a:alpha val="35000"/>
            </a:srgbClr>
          </a:outerShdw>
        </a:effectLst>
        <a:scene3d>
          <a:camera prst="orthographicFront">
            <a:rot lat="0" lon="0" rev="0"/>
          </a:camera>
          <a:lightRig rig="threePt" dir="t"/>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B6446A77-6949-49A8-938F-6ADA9F93A769}">
      <dsp:nvSpPr>
        <dsp:cNvPr id="0" name=""/>
        <dsp:cNvSpPr/>
      </dsp:nvSpPr>
      <dsp:spPr>
        <a:xfrm>
          <a:off x="76350" y="343050"/>
          <a:ext cx="1213879" cy="1213879"/>
        </a:xfrm>
        <a:prstGeom prst="rect">
          <a:avLst/>
        </a:prstGeom>
        <a:noFill/>
        <a:ln w="9525" cap="flat" cmpd="sng" algn="ctr">
          <a:solidFill>
            <a:schemeClr val="dk1">
              <a:alpha val="0"/>
              <a:hueOff val="0"/>
              <a:satOff val="0"/>
              <a:lumOff val="0"/>
              <a:alphaOff val="0"/>
            </a:schemeClr>
          </a:solidFill>
          <a:prstDash val="solid"/>
        </a:ln>
        <a:effectLst/>
        <a:scene3d>
          <a:camera prst="orthographicFront">
            <a:rot lat="0" lon="0" rev="0"/>
          </a:camera>
          <a:lightRig rig="threePt" dir="t"/>
        </a:scene3d>
      </dsp:spPr>
      <dsp:style>
        <a:lnRef idx="1">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t>Increase faith</a:t>
          </a:r>
          <a:endParaRPr lang="en-US" sz="1800" kern="1200" dirty="0"/>
        </a:p>
      </dsp:txBody>
      <dsp:txXfrm>
        <a:off x="76350" y="343050"/>
        <a:ext cx="1213879" cy="1213879"/>
      </dsp:txXfrm>
    </dsp:sp>
    <dsp:sp modelId="{0F06E94F-0EA3-404A-A57B-26EFAD1DD2DE}">
      <dsp:nvSpPr>
        <dsp:cNvPr id="0" name=""/>
        <dsp:cNvSpPr/>
      </dsp:nvSpPr>
      <dsp:spPr>
        <a:xfrm>
          <a:off x="-283" y="532825"/>
          <a:ext cx="3429567" cy="3429567"/>
        </a:xfrm>
        <a:prstGeom prst="circularArrow">
          <a:avLst>
            <a:gd name="adj1" fmla="val 6902"/>
            <a:gd name="adj2" fmla="val 465342"/>
            <a:gd name="adj3" fmla="val 16749458"/>
            <a:gd name="adj4" fmla="val 15185200"/>
            <a:gd name="adj5" fmla="val 8052"/>
          </a:avLst>
        </a:prstGeom>
        <a:solidFill>
          <a:schemeClr val="accent2">
            <a:hueOff val="4681519"/>
            <a:satOff val="-5839"/>
            <a:lumOff val="1373"/>
            <a:alphaOff val="0"/>
          </a:schemeClr>
        </a:solidFill>
        <a:ln>
          <a:noFill/>
        </a:ln>
        <a:effectLst>
          <a:outerShdw blurRad="40000" dist="23000" dir="5400000" rotWithShape="0">
            <a:srgbClr val="000000">
              <a:alpha val="35000"/>
            </a:srgbClr>
          </a:outerShdw>
        </a:effectLst>
        <a:scene3d>
          <a:camera prst="orthographicFront">
            <a:rot lat="0" lon="0" rev="0"/>
          </a:camera>
          <a:lightRig rig="threePt" dir="t"/>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A9C71EA-D8EF-6743-81CB-BF237B6AF9D4}" type="datetimeFigureOut">
              <a:rPr lang="en-US" smtClean="0"/>
              <a:t>3/11/2015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B189B95-3C75-8F4B-A8F2-E3E6E8681C46}" type="slidenum">
              <a:rPr lang="en-US" smtClean="0"/>
              <a:t>‹#›</a:t>
            </a:fld>
            <a:endParaRPr lang="en-US"/>
          </a:p>
        </p:txBody>
      </p:sp>
    </p:spTree>
    <p:extLst>
      <p:ext uri="{BB962C8B-B14F-4D97-AF65-F5344CB8AC3E}">
        <p14:creationId xmlns:p14="http://schemas.microsoft.com/office/powerpoint/2010/main" val="27113453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1C56B77-24DA-441B-BCA2-D70AEFB6BEA1}" type="datetimeFigureOut">
              <a:rPr lang="en-US" smtClean="0"/>
              <a:pPr/>
              <a:t>3/11/2015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A74D7A-16FF-4762-A265-AFC1FEC2D0FA}" type="slidenum">
              <a:rPr lang="en-US" smtClean="0"/>
              <a:pPr/>
              <a:t>‹#›</a:t>
            </a:fld>
            <a:endParaRPr lang="en-US"/>
          </a:p>
        </p:txBody>
      </p:sp>
    </p:spTree>
    <p:extLst>
      <p:ext uri="{BB962C8B-B14F-4D97-AF65-F5344CB8AC3E}">
        <p14:creationId xmlns:p14="http://schemas.microsoft.com/office/powerpoint/2010/main" val="20387241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1</a:t>
            </a:fld>
            <a:endParaRPr lang="en-US"/>
          </a:p>
        </p:txBody>
      </p:sp>
    </p:spTree>
    <p:extLst>
      <p:ext uri="{BB962C8B-B14F-4D97-AF65-F5344CB8AC3E}">
        <p14:creationId xmlns:p14="http://schemas.microsoft.com/office/powerpoint/2010/main" val="28986646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Remind the students that in faith we accept God’s Revelation. We express that faith in our religious beliefs and practices.</a:t>
            </a:r>
          </a:p>
          <a:p>
            <a:endParaRPr lang="en-US"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10</a:t>
            </a:fld>
            <a:endParaRPr lang="en-US"/>
          </a:p>
        </p:txBody>
      </p:sp>
    </p:spTree>
    <p:extLst>
      <p:ext uri="{BB962C8B-B14F-4D97-AF65-F5344CB8AC3E}">
        <p14:creationId xmlns:p14="http://schemas.microsoft.com/office/powerpoint/2010/main" val="39496810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Emphasize that Jesus chose Peter because of his strong willingness yet imperfect faith. Help the students to understand that our faith does not need to be perfect—what is most important is that we try.</a:t>
            </a:r>
          </a:p>
          <a:p>
            <a:endParaRPr lang="en-US"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11</a:t>
            </a:fld>
            <a:endParaRPr lang="en-US"/>
          </a:p>
        </p:txBody>
      </p:sp>
    </p:spTree>
    <p:extLst>
      <p:ext uri="{BB962C8B-B14F-4D97-AF65-F5344CB8AC3E}">
        <p14:creationId xmlns:p14="http://schemas.microsoft.com/office/powerpoint/2010/main" val="4347442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0"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12</a:t>
            </a:fld>
            <a:endParaRPr lang="en-US"/>
          </a:p>
        </p:txBody>
      </p:sp>
    </p:spTree>
    <p:extLst>
      <p:ext uri="{BB962C8B-B14F-4D97-AF65-F5344CB8AC3E}">
        <p14:creationId xmlns:p14="http://schemas.microsoft.com/office/powerpoint/2010/main" val="5862922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Encourage the students to share examples of other people’s faith-filled responses to the Holy Spirit. These can be examples from Scripture, the saints, or people they know.</a:t>
            </a:r>
          </a:p>
          <a:p>
            <a:endParaRPr lang="en-US"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13</a:t>
            </a:fld>
            <a:endParaRPr lang="en-US"/>
          </a:p>
        </p:txBody>
      </p:sp>
    </p:spTree>
    <p:extLst>
      <p:ext uri="{BB962C8B-B14F-4D97-AF65-F5344CB8AC3E}">
        <p14:creationId xmlns:p14="http://schemas.microsoft.com/office/powerpoint/2010/main" val="9819077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14</a:t>
            </a:fld>
            <a:endParaRPr lang="en-US"/>
          </a:p>
        </p:txBody>
      </p:sp>
    </p:spTree>
    <p:extLst>
      <p:ext uri="{BB962C8B-B14F-4D97-AF65-F5344CB8AC3E}">
        <p14:creationId xmlns:p14="http://schemas.microsoft.com/office/powerpoint/2010/main" val="36803507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A6A74D7A-16FF-4762-A265-AFC1FEC2D0FA}" type="slidenum">
              <a:rPr lang="en-US" smtClean="0"/>
              <a:pPr/>
              <a:t>15</a:t>
            </a:fld>
            <a:endParaRPr lang="en-US"/>
          </a:p>
        </p:txBody>
      </p:sp>
    </p:spTree>
    <p:extLst>
      <p:ext uri="{BB962C8B-B14F-4D97-AF65-F5344CB8AC3E}">
        <p14:creationId xmlns:p14="http://schemas.microsoft.com/office/powerpoint/2010/main" val="249606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While showing these images, lead a class discussion on the different ways people express faith.</a:t>
            </a:r>
          </a:p>
          <a:p>
            <a:endParaRPr lang="en-US"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2</a:t>
            </a:fld>
            <a:endParaRPr lang="en-US"/>
          </a:p>
        </p:txBody>
      </p:sp>
    </p:spTree>
    <p:extLst>
      <p:ext uri="{BB962C8B-B14F-4D97-AF65-F5344CB8AC3E}">
        <p14:creationId xmlns:p14="http://schemas.microsoft.com/office/powerpoint/2010/main" val="2194782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While showing these images, lead a discussion on the different ways people express faith.</a:t>
            </a:r>
          </a:p>
          <a:p>
            <a:endParaRPr lang="en-US"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3</a:t>
            </a:fld>
            <a:endParaRPr lang="en-US"/>
          </a:p>
        </p:txBody>
      </p:sp>
    </p:spTree>
    <p:extLst>
      <p:ext uri="{BB962C8B-B14F-4D97-AF65-F5344CB8AC3E}">
        <p14:creationId xmlns:p14="http://schemas.microsoft.com/office/powerpoint/2010/main" val="8840826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While showing these images, lead a discussion on the different ways people express faith.</a:t>
            </a:r>
          </a:p>
          <a:p>
            <a:endParaRPr lang="en-US"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4</a:t>
            </a:fld>
            <a:endParaRPr lang="en-US"/>
          </a:p>
        </p:txBody>
      </p:sp>
    </p:spTree>
    <p:extLst>
      <p:ext uri="{BB962C8B-B14F-4D97-AF65-F5344CB8AC3E}">
        <p14:creationId xmlns:p14="http://schemas.microsoft.com/office/powerpoint/2010/main" val="26448762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0"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5</a:t>
            </a:fld>
            <a:endParaRPr lang="en-US"/>
          </a:p>
        </p:txBody>
      </p:sp>
    </p:spTree>
    <p:extLst>
      <p:ext uri="{BB962C8B-B14F-4D97-AF65-F5344CB8AC3E}">
        <p14:creationId xmlns:p14="http://schemas.microsoft.com/office/powerpoint/2010/main" val="32527130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0"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6</a:t>
            </a:fld>
            <a:endParaRPr lang="en-US"/>
          </a:p>
        </p:txBody>
      </p:sp>
    </p:spTree>
    <p:extLst>
      <p:ext uri="{BB962C8B-B14F-4D97-AF65-F5344CB8AC3E}">
        <p14:creationId xmlns:p14="http://schemas.microsoft.com/office/powerpoint/2010/main" val="13569980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7</a:t>
            </a:fld>
            <a:endParaRPr lang="en-US"/>
          </a:p>
        </p:txBody>
      </p:sp>
    </p:spTree>
    <p:extLst>
      <p:ext uri="{BB962C8B-B14F-4D97-AF65-F5344CB8AC3E}">
        <p14:creationId xmlns:p14="http://schemas.microsoft.com/office/powerpoint/2010/main" val="7314056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8</a:t>
            </a:fld>
            <a:endParaRPr lang="en-US"/>
          </a:p>
        </p:txBody>
      </p:sp>
    </p:spTree>
    <p:extLst>
      <p:ext uri="{BB962C8B-B14F-4D97-AF65-F5344CB8AC3E}">
        <p14:creationId xmlns:p14="http://schemas.microsoft.com/office/powerpoint/2010/main" val="12131897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Allow time for the last two points to sink in. Consider asking for examples of people who represent these last two points and the consequences of each type of faith.</a:t>
            </a:r>
          </a:p>
          <a:p>
            <a:endParaRPr lang="en-US"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9</a:t>
            </a:fld>
            <a:endParaRPr lang="en-US"/>
          </a:p>
        </p:txBody>
      </p:sp>
    </p:spTree>
    <p:extLst>
      <p:ext uri="{BB962C8B-B14F-4D97-AF65-F5344CB8AC3E}">
        <p14:creationId xmlns:p14="http://schemas.microsoft.com/office/powerpoint/2010/main" val="27660255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rgbClr val="000000"/>
                </a:solidFill>
                <a:latin typeface="Arial" pitchFamily="34" charset="0"/>
                <a:cs typeface="Arial"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rgbClr val="000000"/>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TX004834</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6" name="Picture 5"/>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7315200" cy="43735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8" name="Picture 7"/>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86000"/>
            <a:ext cx="7315200" cy="38401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764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title</a:t>
            </a: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5" name="Picture 4"/>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94" y="-595"/>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7" name="Picture 6"/>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94" y="-595"/>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8" name="Picture 7"/>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794" y="-595"/>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3/11/2015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2" r:id="rId3"/>
    <p:sldLayoutId id="2147483651" r:id="rId4"/>
    <p:sldLayoutId id="2147483652" r:id="rId5"/>
    <p:sldLayoutId id="2147483655" r:id="rId6"/>
  </p:sldLayoutIdLst>
  <p:transition>
    <p:fade/>
  </p:transition>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12.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1905000"/>
            <a:ext cx="7772400" cy="1470025"/>
          </a:xfrm>
        </p:spPr>
        <p:txBody>
          <a:bodyPr/>
          <a:lstStyle/>
          <a:p>
            <a:r>
              <a:rPr lang="en-US" dirty="0" smtClean="0"/>
              <a:t>What Is Faith?</a:t>
            </a:r>
            <a:endParaRPr lang="en-US" dirty="0"/>
          </a:p>
        </p:txBody>
      </p:sp>
      <p:sp>
        <p:nvSpPr>
          <p:cNvPr id="4" name="Text Placeholder 8"/>
          <p:cNvSpPr>
            <a:spLocks noGrp="1"/>
          </p:cNvSpPr>
          <p:nvPr>
            <p:ph type="body" sz="quarter" idx="10"/>
          </p:nvPr>
        </p:nvSpPr>
        <p:spPr>
          <a:xfrm>
            <a:off x="7620000" y="6019800"/>
            <a:ext cx="1295400" cy="152400"/>
          </a:xfrm>
        </p:spPr>
        <p:txBody>
          <a:bodyPr>
            <a:normAutofit fontScale="62500" lnSpcReduction="20000"/>
          </a:bodyPr>
          <a:lstStyle>
            <a:lvl1pPr>
              <a:buNone/>
              <a:defRPr sz="800">
                <a:solidFill>
                  <a:schemeClr val="bg1">
                    <a:lumMod val="50000"/>
                  </a:schemeClr>
                </a:solidFill>
              </a:defRPr>
            </a:lvl1pPr>
          </a:lstStyle>
          <a:p>
            <a:pPr lvl="0"/>
            <a:r>
              <a:rPr lang="en-US" dirty="0" smtClean="0"/>
              <a:t>Document # TX004834</a:t>
            </a: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981200"/>
            <a:ext cx="7315200" cy="4373563"/>
          </a:xfrm>
        </p:spPr>
        <p:txBody>
          <a:bodyPr>
            <a:normAutofit/>
          </a:bodyPr>
          <a:lstStyle/>
          <a:p>
            <a:pPr marL="0" indent="0">
              <a:buNone/>
            </a:pPr>
            <a:r>
              <a:rPr lang="en-US" sz="3600" dirty="0" smtClean="0"/>
              <a:t>Faith requires willingness but </a:t>
            </a:r>
            <a:br>
              <a:rPr lang="en-US" sz="3600" dirty="0" smtClean="0"/>
            </a:br>
            <a:r>
              <a:rPr lang="en-US" sz="3600" b="1" i="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it does not have to be perfect</a:t>
            </a:r>
            <a:r>
              <a:rPr lang="en-US"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t>
            </a:r>
            <a:endParaRPr lang="en-US" sz="3600" dirty="0" smtClean="0"/>
          </a:p>
          <a:p>
            <a:endParaRPr lang="en-US" sz="3600" dirty="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838200"/>
            <a:ext cx="8229600" cy="533400"/>
          </a:xfrm>
        </p:spPr>
        <p:txBody>
          <a:bodyPr/>
          <a:lstStyle/>
          <a:p>
            <a:r>
              <a:rPr lang="en-US" dirty="0" smtClean="0"/>
              <a:t>The Scriptures and Faith</a:t>
            </a:r>
            <a:endParaRPr lang="en-US" dirty="0"/>
          </a:p>
        </p:txBody>
      </p:sp>
      <p:sp>
        <p:nvSpPr>
          <p:cNvPr id="3" name="Content Placeholder 2"/>
          <p:cNvSpPr>
            <a:spLocks noGrp="1"/>
          </p:cNvSpPr>
          <p:nvPr>
            <p:ph idx="1"/>
          </p:nvPr>
        </p:nvSpPr>
        <p:spPr>
          <a:xfrm>
            <a:off x="1219200" y="1447800"/>
            <a:ext cx="4419600" cy="4724400"/>
          </a:xfrm>
        </p:spPr>
        <p:txBody>
          <a:bodyPr>
            <a:normAutofit/>
          </a:bodyPr>
          <a:lstStyle/>
          <a:p>
            <a:pPr marL="0" indent="0" algn="ctr">
              <a:buNone/>
            </a:pPr>
            <a:r>
              <a:rPr lang="en-US" dirty="0" smtClean="0">
                <a:solidFill>
                  <a:srgbClr val="C00000"/>
                </a:solidFill>
              </a:rPr>
              <a:t>“Simon Peter said in reply, ‘You are the Messiah, the Son of the living God’” </a:t>
            </a:r>
            <a:r>
              <a:rPr lang="en-US" dirty="0" smtClean="0"/>
              <a:t>(Matthew 16:16).</a:t>
            </a:r>
          </a:p>
          <a:p>
            <a:pPr marL="0" indent="0" algn="ctr">
              <a:buNone/>
            </a:pPr>
            <a:r>
              <a:rPr lang="en-US" dirty="0" smtClean="0"/>
              <a:t> </a:t>
            </a:r>
          </a:p>
          <a:p>
            <a:pPr marL="0" indent="0" algn="ctr">
              <a:buNone/>
            </a:pPr>
            <a:r>
              <a:rPr lang="en-US" dirty="0" smtClean="0">
                <a:solidFill>
                  <a:srgbClr val="C00000"/>
                </a:solidFill>
              </a:rPr>
              <a:t>“[Peter] said to him, ‘Lord, I am prepared to go to prison and to die with you.’ But he replied, ‘I tell you, Peter, before the cock crows this day, you will deny three times that you know me.’” </a:t>
            </a:r>
            <a:r>
              <a:rPr lang="en-US" dirty="0" smtClean="0"/>
              <a:t>(Luke 22:33–34)</a:t>
            </a:r>
          </a:p>
          <a:p>
            <a:pPr marL="0" indent="0" algn="ctr">
              <a:buNone/>
            </a:pPr>
            <a:r>
              <a:rPr lang="en-US" dirty="0" smtClean="0"/>
              <a:t> </a:t>
            </a:r>
          </a:p>
          <a:p>
            <a:pPr marL="0" indent="0" algn="ctr">
              <a:buNone/>
            </a:pPr>
            <a:r>
              <a:rPr lang="en-US" dirty="0" smtClean="0">
                <a:solidFill>
                  <a:srgbClr val="C00000"/>
                </a:solidFill>
              </a:rPr>
              <a:t>“And so I say to you, you are Peter, and upon this rock I will build my church  …  ” </a:t>
            </a:r>
            <a:r>
              <a:rPr lang="en-US" dirty="0" smtClean="0"/>
              <a:t>(Matthew 16:18).</a:t>
            </a:r>
          </a:p>
          <a:p>
            <a:endParaRPr lang="en-US" dirty="0"/>
          </a:p>
        </p:txBody>
      </p:sp>
      <p:pic>
        <p:nvPicPr>
          <p:cNvPr id="4" name="Picture 3" descr="peter-wikimedia.jpg"/>
          <p:cNvPicPr>
            <a:picLocks noChangeAspect="1"/>
          </p:cNvPicPr>
          <p:nvPr/>
        </p:nvPicPr>
        <p:blipFill>
          <a:blip r:embed="rId3" cstate="print"/>
          <a:stretch>
            <a:fillRect/>
          </a:stretch>
        </p:blipFill>
        <p:spPr>
          <a:xfrm>
            <a:off x="5867400" y="990600"/>
            <a:ext cx="2743200" cy="4957590"/>
          </a:xfrm>
          <a:prstGeom prst="rect">
            <a:avLst/>
          </a:prstGeom>
        </p:spPr>
      </p:pic>
      <p:sp>
        <p:nvSpPr>
          <p:cNvPr id="6" name="TextBox 3"/>
          <p:cNvSpPr txBox="1"/>
          <p:nvPr/>
        </p:nvSpPr>
        <p:spPr bwMode="auto">
          <a:xfrm>
            <a:off x="5867400" y="5948190"/>
            <a:ext cx="914399" cy="169277"/>
          </a:xfrm>
          <a:prstGeom prst="rect">
            <a:avLst/>
          </a:prstGeom>
          <a:noFill/>
          <a:ln w="9525">
            <a:noFill/>
            <a:miter lim="800000"/>
            <a:headEnd/>
            <a:tailEnd/>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500" dirty="0" smtClean="0">
                <a:solidFill>
                  <a:schemeClr val="bg1">
                    <a:lumMod val="50000"/>
                  </a:schemeClr>
                </a:solidFill>
              </a:rPr>
              <a:t>Public domain</a:t>
            </a:r>
            <a:endParaRPr lang="en-US" sz="500" dirty="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838200"/>
            <a:ext cx="8229600" cy="533400"/>
          </a:xfrm>
        </p:spPr>
        <p:txBody>
          <a:bodyPr/>
          <a:lstStyle/>
          <a:p>
            <a:r>
              <a:rPr lang="en-US" dirty="0" smtClean="0"/>
              <a:t>The </a:t>
            </a:r>
            <a:r>
              <a:rPr lang="en-US" i="1" dirty="0" smtClean="0"/>
              <a:t>Catechism</a:t>
            </a:r>
            <a:r>
              <a:rPr lang="en-US" dirty="0" smtClean="0"/>
              <a:t> and Faith</a:t>
            </a:r>
            <a:endParaRPr lang="en-US" dirty="0"/>
          </a:p>
        </p:txBody>
      </p:sp>
      <p:sp>
        <p:nvSpPr>
          <p:cNvPr id="3" name="Content Placeholder 2"/>
          <p:cNvSpPr>
            <a:spLocks noGrp="1"/>
          </p:cNvSpPr>
          <p:nvPr>
            <p:ph idx="1"/>
          </p:nvPr>
        </p:nvSpPr>
        <p:spPr>
          <a:xfrm>
            <a:off x="1371600" y="1371600"/>
            <a:ext cx="6172200" cy="1447800"/>
          </a:xfrm>
        </p:spPr>
        <p:txBody>
          <a:bodyPr/>
          <a:lstStyle/>
          <a:p>
            <a:pPr marL="0" indent="0" algn="ctr">
              <a:buNone/>
            </a:pPr>
            <a:r>
              <a:rPr lang="en-US" dirty="0" smtClean="0"/>
              <a:t>The </a:t>
            </a:r>
            <a:r>
              <a:rPr lang="en-US" i="1" dirty="0" smtClean="0"/>
              <a:t>Catechism of the Catholic Church</a:t>
            </a:r>
            <a:r>
              <a:rPr lang="en-US" dirty="0" smtClean="0"/>
              <a:t> says, </a:t>
            </a:r>
            <a:r>
              <a:rPr lang="en-US" dirty="0" smtClean="0">
                <a:solidFill>
                  <a:srgbClr val="C00000"/>
                </a:solidFill>
              </a:rPr>
              <a:t>“Faith is a supernatural gift from God. In order to believe, man needs the interior helps of the Holy Spirit.” </a:t>
            </a:r>
            <a:r>
              <a:rPr lang="en-US" dirty="0" smtClean="0"/>
              <a:t>(179)</a:t>
            </a:r>
          </a:p>
          <a:p>
            <a:endParaRPr lang="en-US" dirty="0"/>
          </a:p>
        </p:txBody>
      </p:sp>
      <p:pic>
        <p:nvPicPr>
          <p:cNvPr id="1026" name="Picture 2"/>
          <p:cNvPicPr>
            <a:picLocks noChangeAspect="1" noChangeArrowheads="1"/>
          </p:cNvPicPr>
          <p:nvPr/>
        </p:nvPicPr>
        <p:blipFill>
          <a:blip r:embed="rId3" cstate="print"/>
          <a:srcRect/>
          <a:stretch>
            <a:fillRect/>
          </a:stretch>
        </p:blipFill>
        <p:spPr bwMode="auto">
          <a:xfrm>
            <a:off x="2209800" y="2786743"/>
            <a:ext cx="4800600" cy="3132392"/>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5" name="TextBox 3"/>
          <p:cNvSpPr txBox="1"/>
          <p:nvPr/>
        </p:nvSpPr>
        <p:spPr bwMode="auto">
          <a:xfrm>
            <a:off x="2209800" y="6019800"/>
            <a:ext cx="914399" cy="169277"/>
          </a:xfrm>
          <a:prstGeom prst="rect">
            <a:avLst/>
          </a:prstGeom>
          <a:noFill/>
          <a:ln w="9525">
            <a:noFill/>
            <a:miter lim="800000"/>
            <a:headEnd/>
            <a:tailEnd/>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500" dirty="0" smtClean="0">
                <a:solidFill>
                  <a:schemeClr val="bg1">
                    <a:lumMod val="50000"/>
                  </a:schemeClr>
                </a:solidFill>
              </a:rPr>
              <a:t>Public domain</a:t>
            </a:r>
            <a:endParaRPr lang="en-US" sz="500" dirty="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1999"/>
            <a:ext cx="5334000" cy="609601"/>
          </a:xfrm>
        </p:spPr>
        <p:txBody>
          <a:bodyPr/>
          <a:lstStyle/>
          <a:p>
            <a:r>
              <a:rPr lang="en-US" dirty="0" smtClean="0"/>
              <a:t>The Holy Spirit</a:t>
            </a:r>
            <a:endParaRPr lang="en-US" dirty="0"/>
          </a:p>
        </p:txBody>
      </p:sp>
      <p:sp>
        <p:nvSpPr>
          <p:cNvPr id="3" name="Content Placeholder 2"/>
          <p:cNvSpPr>
            <a:spLocks noGrp="1"/>
          </p:cNvSpPr>
          <p:nvPr>
            <p:ph idx="1"/>
          </p:nvPr>
        </p:nvSpPr>
        <p:spPr>
          <a:xfrm>
            <a:off x="1219200" y="1602455"/>
            <a:ext cx="5257800" cy="838200"/>
          </a:xfrm>
        </p:spPr>
        <p:txBody>
          <a:bodyPr lIns="91440">
            <a:normAutofit/>
          </a:bodyPr>
          <a:lstStyle/>
          <a:p>
            <a:pPr marL="0" indent="0">
              <a:buNone/>
            </a:pPr>
            <a:r>
              <a:rPr lang="en-US" dirty="0" smtClean="0"/>
              <a:t>Peter, Mary, and all the faithful allow God’s Holy Spirit to work in their lives:</a:t>
            </a:r>
          </a:p>
          <a:p>
            <a:pPr marL="0" indent="0">
              <a:buNone/>
            </a:pPr>
            <a:endParaRPr lang="en-US" dirty="0" smtClean="0"/>
          </a:p>
          <a:p>
            <a:endParaRPr lang="en-US" dirty="0"/>
          </a:p>
        </p:txBody>
      </p:sp>
      <p:sp>
        <p:nvSpPr>
          <p:cNvPr id="4" name="Rectangle 3"/>
          <p:cNvSpPr/>
          <p:nvPr/>
        </p:nvSpPr>
        <p:spPr>
          <a:xfrm>
            <a:off x="1600200" y="2516854"/>
            <a:ext cx="3733800" cy="3693319"/>
          </a:xfrm>
          <a:prstGeom prst="rect">
            <a:avLst/>
          </a:prstGeom>
        </p:spPr>
        <p:txBody>
          <a:bodyPr wrap="square">
            <a:spAutoFit/>
          </a:bodyPr>
          <a:lstStyle/>
          <a:p>
            <a:r>
              <a:rPr lang="en-US" dirty="0" smtClean="0">
                <a:solidFill>
                  <a:srgbClr val="C00000"/>
                </a:solidFill>
              </a:rPr>
              <a:t>“When the time for Pentecost was fulfilled, they were all in one place together. And suddenly there came from the sky a noise like a strong driving wind, and it filled the entire house in which they were. Then there appeared to them tongues as of fire, which parted and came to rest on each one of them. And they were all filled with the holy Spirit and began to speak in different tongues, as the Spirit enabled them to proclaim.” </a:t>
            </a:r>
            <a:r>
              <a:rPr lang="en-US" dirty="0" smtClean="0"/>
              <a:t>(Acts of the Apostles 2:1–4)</a:t>
            </a:r>
          </a:p>
        </p:txBody>
      </p:sp>
      <p:pic>
        <p:nvPicPr>
          <p:cNvPr id="5" name="Picture 4" descr="pentecost-wikimedia.jpg"/>
          <p:cNvPicPr>
            <a:picLocks noChangeAspect="1"/>
          </p:cNvPicPr>
          <p:nvPr/>
        </p:nvPicPr>
        <p:blipFill>
          <a:blip r:embed="rId3" cstate="print"/>
          <a:srcRect l="11482" t="10000" r="8518" b="8889"/>
          <a:stretch>
            <a:fillRect/>
          </a:stretch>
        </p:blipFill>
        <p:spPr>
          <a:xfrm>
            <a:off x="5486400" y="1631484"/>
            <a:ext cx="3229627" cy="4365978"/>
          </a:xfrm>
          <a:prstGeom prst="ellipse">
            <a:avLst/>
          </a:prstGeom>
          <a:ln w="63500" cap="rnd">
            <a:solidFill>
              <a:srgbClr val="333333"/>
            </a:solidFill>
          </a:ln>
          <a:effectLst>
            <a:outerShdw blurRad="50800" dist="38100" dir="2700000" algn="tl"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6" name="TextBox 3"/>
          <p:cNvSpPr txBox="1"/>
          <p:nvPr/>
        </p:nvSpPr>
        <p:spPr bwMode="auto">
          <a:xfrm>
            <a:off x="6781800" y="6040896"/>
            <a:ext cx="914399" cy="169277"/>
          </a:xfrm>
          <a:prstGeom prst="rect">
            <a:avLst/>
          </a:prstGeom>
          <a:noFill/>
          <a:ln w="9525">
            <a:noFill/>
            <a:miter lim="800000"/>
            <a:headEnd/>
            <a:tailEnd/>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500" dirty="0" smtClean="0">
                <a:solidFill>
                  <a:schemeClr val="bg1">
                    <a:lumMod val="50000"/>
                  </a:schemeClr>
                </a:solidFill>
              </a:rPr>
              <a:t>Public domain</a:t>
            </a:r>
            <a:endParaRPr lang="en-US" sz="500" dirty="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831442"/>
            <a:ext cx="8229600" cy="533400"/>
          </a:xfrm>
        </p:spPr>
        <p:txBody>
          <a:bodyPr/>
          <a:lstStyle/>
          <a:p>
            <a:r>
              <a:rPr lang="en-US" dirty="0" smtClean="0"/>
              <a:t>Continuous Cycle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70724196"/>
              </p:ext>
            </p:extLst>
          </p:nvPr>
        </p:nvGraphicFramePr>
        <p:xfrm>
          <a:off x="5105400" y="1335314"/>
          <a:ext cx="3429000" cy="3962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bwMode="auto">
          <a:xfrm>
            <a:off x="932543" y="1408299"/>
            <a:ext cx="3733800" cy="1908215"/>
          </a:xfrm>
          <a:prstGeom prst="rect">
            <a:avLst/>
          </a:prstGeom>
          <a:noFill/>
          <a:ln w="9525">
            <a:noFill/>
            <a:miter lim="800000"/>
            <a:headEnd/>
            <a:tailEnd/>
          </a:ln>
        </p:spPr>
        <p:txBody>
          <a:bodyPr wrap="square" rtlCol="0">
            <a:spAutoFit/>
          </a:bodyPr>
          <a:lstStyle/>
          <a:p>
            <a:r>
              <a:rPr lang="en-US" sz="2000" dirty="0" smtClean="0"/>
              <a:t>Faith is a continuous cycle. The more you practice your faith, the stronger it will grow. The firm foundation of faith will sustain you even in difficult times.</a:t>
            </a:r>
          </a:p>
          <a:p>
            <a:r>
              <a:rPr lang="en-US" dirty="0" smtClean="0"/>
              <a:t> </a:t>
            </a:r>
            <a:endParaRPr lang="en-US" dirty="0">
              <a:solidFill>
                <a:schemeClr val="bg1">
                  <a:lumMod val="65000"/>
                </a:schemeClr>
              </a:solidFill>
            </a:endParaRPr>
          </a:p>
        </p:txBody>
      </p:sp>
      <p:sp>
        <p:nvSpPr>
          <p:cNvPr id="7" name="TextBox 6"/>
          <p:cNvSpPr txBox="1"/>
          <p:nvPr/>
        </p:nvSpPr>
        <p:spPr bwMode="auto">
          <a:xfrm>
            <a:off x="1542143" y="3316514"/>
            <a:ext cx="3124200" cy="3139321"/>
          </a:xfrm>
          <a:prstGeom prst="rect">
            <a:avLst/>
          </a:prstGeom>
          <a:noFill/>
          <a:ln w="9525">
            <a:noFill/>
            <a:miter lim="800000"/>
            <a:headEnd/>
            <a:tailEnd/>
          </a:ln>
        </p:spPr>
        <p:txBody>
          <a:bodyPr wrap="square" rtlCol="0">
            <a:spAutoFit/>
          </a:bodyPr>
          <a:lstStyle/>
          <a:p>
            <a:pPr algn="ctr"/>
            <a:r>
              <a:rPr lang="en-US" dirty="0" smtClean="0">
                <a:solidFill>
                  <a:srgbClr val="C00000"/>
                </a:solidFill>
              </a:rPr>
              <a:t> “Everyone who listens to these words of mine and acts on them will be like a wise man who built his house on rock. The rain fell, the floods came, and the winds blew and buffeted the house. But it did not collapse; it had been set solidly on rock.”</a:t>
            </a:r>
          </a:p>
          <a:p>
            <a:pPr algn="ctr"/>
            <a:r>
              <a:rPr lang="en-US" dirty="0" smtClean="0"/>
              <a:t>(Matthew 7:24–25)</a:t>
            </a:r>
          </a:p>
          <a:p>
            <a:pPr algn="ctr"/>
            <a:endParaRPr lang="en-US" dirty="0">
              <a:solidFill>
                <a:schemeClr val="bg1">
                  <a:lumMod val="65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752601"/>
            <a:ext cx="7315200" cy="2286000"/>
          </a:xfrm>
        </p:spPr>
        <p:txBody>
          <a:bodyPr>
            <a:normAutofit/>
          </a:bodyPr>
          <a:lstStyle/>
          <a:p>
            <a:pPr marL="0" indent="0" algn="ctr">
              <a:buNone/>
            </a:pPr>
            <a:r>
              <a:rPr lang="en-US" sz="6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How will you build your foundation</a:t>
            </a:r>
          </a:p>
          <a:p>
            <a:endParaRPr lang="en-US" sz="6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5" name="Rectangle 4"/>
          <p:cNvSpPr/>
          <p:nvPr/>
        </p:nvSpPr>
        <p:spPr>
          <a:xfrm>
            <a:off x="3821932" y="3657600"/>
            <a:ext cx="1359668" cy="2400657"/>
          </a:xfrm>
          <a:prstGeom prst="rect">
            <a:avLst/>
          </a:prstGeom>
        </p:spPr>
        <p:txBody>
          <a:bodyPr wrap="none">
            <a:spAutoFit/>
          </a:bodyPr>
          <a:lstStyle/>
          <a:p>
            <a:r>
              <a:rPr lang="en-US" sz="15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cs typeface="Arial" pitchFamily="34" charset="0"/>
              </a:rPr>
              <a:t>?</a:t>
            </a:r>
            <a:endParaRPr lang="en-US" sz="15000" dirty="0">
              <a:latin typeface="Arial" pitchFamily="34" charset="0"/>
              <a:cs typeface="Arial" pitchFamily="34" charset="0"/>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Acknowledgment</a:t>
            </a:r>
            <a:endParaRPr lang="en-US" dirty="0"/>
          </a:p>
        </p:txBody>
      </p:sp>
      <p:sp>
        <p:nvSpPr>
          <p:cNvPr id="3" name="Content Placeholder 2"/>
          <p:cNvSpPr>
            <a:spLocks noGrp="1"/>
          </p:cNvSpPr>
          <p:nvPr>
            <p:ph idx="1"/>
          </p:nvPr>
        </p:nvSpPr>
        <p:spPr>
          <a:xfrm>
            <a:off x="1371600" y="1752600"/>
            <a:ext cx="7010400" cy="4373563"/>
          </a:xfrm>
        </p:spPr>
        <p:txBody>
          <a:bodyPr>
            <a:normAutofit/>
          </a:bodyPr>
          <a:lstStyle/>
          <a:p>
            <a:pPr marL="0" indent="0">
              <a:buNone/>
            </a:pPr>
            <a:r>
              <a:rPr lang="en-US" sz="1200" dirty="0" smtClean="0"/>
              <a:t>The </a:t>
            </a:r>
            <a:r>
              <a:rPr lang="en-US" sz="1200" dirty="0"/>
              <a:t>Scripture quotations in this presentation are from the </a:t>
            </a:r>
            <a:r>
              <a:rPr lang="en-US" sz="1200" i="1" dirty="0"/>
              <a:t>New American Bible with Revised New Testament and Revised Psalms.</a:t>
            </a:r>
            <a:r>
              <a:rPr lang="en-US" sz="1200" dirty="0"/>
              <a:t> Copyright © 1991, 1986, and 1970 by the Confraternity of Christian Doctrine, Washington, D.C. Used by the permission of the copyright owner. All Rights Reserved. No part of the </a:t>
            </a:r>
            <a:r>
              <a:rPr lang="en-US" sz="1200" i="1" dirty="0"/>
              <a:t>New American Bible</a:t>
            </a:r>
            <a:r>
              <a:rPr lang="en-US" sz="1200" dirty="0"/>
              <a:t> may be reproduced in any form without permission in writing from the copyright owner.</a:t>
            </a:r>
          </a:p>
          <a:p>
            <a:pPr marL="0" indent="0">
              <a:buNone/>
            </a:pPr>
            <a:r>
              <a:rPr lang="en-US" sz="1200" dirty="0"/>
              <a:t> </a:t>
            </a:r>
            <a:r>
              <a:rPr lang="en-US" sz="1200" dirty="0" smtClean="0"/>
              <a:t>      The </a:t>
            </a:r>
            <a:r>
              <a:rPr lang="en-US" sz="1200" dirty="0"/>
              <a:t>quotation from the </a:t>
            </a:r>
            <a:r>
              <a:rPr lang="en-US" sz="1200" i="1" dirty="0"/>
              <a:t>Catechism of the Catholic Church</a:t>
            </a:r>
            <a:r>
              <a:rPr lang="en-US" sz="1200" dirty="0"/>
              <a:t> in this presentation is from the English translation of the </a:t>
            </a:r>
            <a:r>
              <a:rPr lang="en-US" sz="1200" i="1" dirty="0"/>
              <a:t>Catechism of the Catholic Church</a:t>
            </a:r>
            <a:r>
              <a:rPr lang="en-US" sz="1200" dirty="0"/>
              <a:t> for use in the United States of America, second edition, number 179. Copyright © 1994 by the United States Catholic Conference, Inc.—</a:t>
            </a:r>
            <a:r>
              <a:rPr lang="en-US" sz="1200" dirty="0" err="1"/>
              <a:t>Libreria</a:t>
            </a:r>
            <a:r>
              <a:rPr lang="en-US" sz="1200" dirty="0"/>
              <a:t> </a:t>
            </a:r>
            <a:r>
              <a:rPr lang="en-US" sz="1200" dirty="0" err="1"/>
              <a:t>Editrice</a:t>
            </a:r>
            <a:r>
              <a:rPr lang="en-US" sz="1200" dirty="0"/>
              <a:t> </a:t>
            </a:r>
            <a:r>
              <a:rPr lang="en-US" sz="1200" dirty="0" err="1"/>
              <a:t>Vaticana</a:t>
            </a:r>
            <a:r>
              <a:rPr lang="en-US" sz="1200" dirty="0"/>
              <a:t>. English translation of the </a:t>
            </a:r>
            <a:r>
              <a:rPr lang="en-US" sz="1200" i="1" dirty="0"/>
              <a:t>Catechism of the Catholic Church: Modifications from the </a:t>
            </a:r>
            <a:r>
              <a:rPr lang="en-US" sz="1200" i="1" dirty="0" err="1"/>
              <a:t>Editio</a:t>
            </a:r>
            <a:r>
              <a:rPr lang="en-US" sz="1200" i="1" dirty="0"/>
              <a:t> </a:t>
            </a:r>
            <a:r>
              <a:rPr lang="en-US" sz="1200" i="1" dirty="0" err="1"/>
              <a:t>Typica</a:t>
            </a:r>
            <a:r>
              <a:rPr lang="en-US" sz="1200" dirty="0"/>
              <a:t> © 1997, by the United States Catholic Conference, Inc.—</a:t>
            </a:r>
            <a:r>
              <a:rPr lang="en-US" sz="1200" dirty="0" err="1"/>
              <a:t>Libreria</a:t>
            </a:r>
            <a:r>
              <a:rPr lang="en-US" sz="1200" dirty="0"/>
              <a:t> </a:t>
            </a:r>
            <a:r>
              <a:rPr lang="en-US" sz="1200" dirty="0" err="1"/>
              <a:t>Editrice</a:t>
            </a:r>
            <a:r>
              <a:rPr lang="en-US" sz="1200" dirty="0"/>
              <a:t> </a:t>
            </a:r>
            <a:r>
              <a:rPr lang="en-US" sz="1200" dirty="0" err="1"/>
              <a:t>Vaticana</a:t>
            </a:r>
            <a:r>
              <a:rPr lang="en-US" sz="1200" dirty="0"/>
              <a:t>.)</a:t>
            </a:r>
          </a:p>
          <a:p>
            <a:pPr marL="0" indent="0">
              <a:buNone/>
            </a:pPr>
            <a:endParaRPr lang="en-US" sz="1200" dirty="0"/>
          </a:p>
        </p:txBody>
      </p:sp>
    </p:spTree>
    <p:extLst>
      <p:ext uri="{BB962C8B-B14F-4D97-AF65-F5344CB8AC3E}">
        <p14:creationId xmlns:p14="http://schemas.microsoft.com/office/powerpoint/2010/main" val="143740047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1206499" y="914400"/>
            <a:ext cx="4114800" cy="1532856"/>
          </a:xfrm>
        </p:spPr>
        <p:txBody>
          <a:bodyPr>
            <a:normAutofit fontScale="32500" lnSpcReduction="20000"/>
          </a:bodyPr>
          <a:lstStyle/>
          <a:p>
            <a:pPr marL="0" indent="0">
              <a:lnSpc>
                <a:spcPct val="120000"/>
              </a:lnSpc>
              <a:buNone/>
            </a:pPr>
            <a:r>
              <a:rPr lang="en-US" sz="93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Black" pitchFamily="34" charset="0"/>
              </a:rPr>
              <a:t>Describe how these images </a:t>
            </a:r>
            <a:r>
              <a:rPr lang="en-US" sz="93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Black" pitchFamily="34" charset="0"/>
              </a:rPr>
              <a:t>represent</a:t>
            </a:r>
            <a:r>
              <a:rPr lang="en-US" sz="93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Black" pitchFamily="34" charset="0"/>
              </a:rPr>
              <a:t> faith.</a:t>
            </a:r>
          </a:p>
          <a:p>
            <a:endParaRPr lang="en-US" b="1" dirty="0"/>
          </a:p>
        </p:txBody>
      </p:sp>
      <p:pic>
        <p:nvPicPr>
          <p:cNvPr id="4" name="Picture 3" descr="480px-Marine_prays_in_Korea-wikimedia.jpg"/>
          <p:cNvPicPr>
            <a:picLocks noChangeAspect="1"/>
          </p:cNvPicPr>
          <p:nvPr/>
        </p:nvPicPr>
        <p:blipFill>
          <a:blip r:embed="rId3" cstate="print"/>
          <a:stretch>
            <a:fillRect/>
          </a:stretch>
        </p:blipFill>
        <p:spPr>
          <a:xfrm>
            <a:off x="538615" y="2743200"/>
            <a:ext cx="2133600" cy="2667000"/>
          </a:xfrm>
          <a:prstGeom prst="rect">
            <a:avLst/>
          </a:prstGeom>
        </p:spPr>
      </p:pic>
      <p:pic>
        <p:nvPicPr>
          <p:cNvPr id="7" name="Picture 6" descr="family-playing-floor-wowlao.blogspot.com"/>
          <p:cNvPicPr>
            <a:picLocks noChangeAspect="1"/>
          </p:cNvPicPr>
          <p:nvPr/>
        </p:nvPicPr>
        <p:blipFill>
          <a:blip r:embed="rId4" cstate="print"/>
          <a:srcRect l="5157" t="26667" r="14914"/>
          <a:stretch>
            <a:fillRect/>
          </a:stretch>
        </p:blipFill>
        <p:spPr>
          <a:xfrm>
            <a:off x="5715000" y="3657600"/>
            <a:ext cx="3006436" cy="2133600"/>
          </a:xfrm>
          <a:prstGeom prst="rect">
            <a:avLst/>
          </a:prstGeom>
        </p:spPr>
      </p:pic>
      <p:pic>
        <p:nvPicPr>
          <p:cNvPr id="8" name="Picture 7" descr="motherteresa-wikimedia.jpg"/>
          <p:cNvPicPr>
            <a:picLocks noChangeAspect="1"/>
          </p:cNvPicPr>
          <p:nvPr/>
        </p:nvPicPr>
        <p:blipFill>
          <a:blip r:embed="rId5" cstate="print"/>
          <a:stretch>
            <a:fillRect/>
          </a:stretch>
        </p:blipFill>
        <p:spPr>
          <a:xfrm>
            <a:off x="2919639" y="2750457"/>
            <a:ext cx="2457450" cy="2286000"/>
          </a:xfrm>
          <a:prstGeom prst="rect">
            <a:avLst/>
          </a:prstGeom>
        </p:spPr>
      </p:pic>
      <p:pic>
        <p:nvPicPr>
          <p:cNvPr id="9" name="Picture 8" descr="Teen_Community_Service-camptocampus.com"/>
          <p:cNvPicPr>
            <a:picLocks noChangeAspect="1"/>
          </p:cNvPicPr>
          <p:nvPr/>
        </p:nvPicPr>
        <p:blipFill>
          <a:blip r:embed="rId6" cstate="print"/>
          <a:stretch>
            <a:fillRect/>
          </a:stretch>
        </p:blipFill>
        <p:spPr>
          <a:xfrm>
            <a:off x="5638800" y="1295400"/>
            <a:ext cx="3176421" cy="2132527"/>
          </a:xfrm>
          <a:prstGeom prst="rect">
            <a:avLst/>
          </a:prstGeom>
        </p:spPr>
      </p:pic>
      <p:sp>
        <p:nvSpPr>
          <p:cNvPr id="10" name="TextBox 9"/>
          <p:cNvSpPr txBox="1"/>
          <p:nvPr/>
        </p:nvSpPr>
        <p:spPr bwMode="auto">
          <a:xfrm>
            <a:off x="5638800" y="5764798"/>
            <a:ext cx="2286000" cy="169277"/>
          </a:xfrm>
          <a:prstGeom prst="rect">
            <a:avLst/>
          </a:prstGeom>
          <a:noFill/>
          <a:ln w="9525">
            <a:noFill/>
            <a:miter lim="800000"/>
            <a:headEnd/>
            <a:tailEnd/>
          </a:ln>
        </p:spPr>
        <p:txBody>
          <a:bodyPr wrap="square" rtlCol="0">
            <a:spAutoFit/>
          </a:bodyPr>
          <a:lstStyle/>
          <a:p>
            <a:r>
              <a:rPr lang="en-US" sz="500" dirty="0" smtClean="0">
                <a:solidFill>
                  <a:schemeClr val="bg1">
                    <a:lumMod val="50000"/>
                  </a:schemeClr>
                </a:solidFill>
              </a:rPr>
              <a:t>© </a:t>
            </a:r>
            <a:r>
              <a:rPr lang="en-US" sz="500" dirty="0" err="1" smtClean="0">
                <a:solidFill>
                  <a:schemeClr val="bg1">
                    <a:lumMod val="50000"/>
                  </a:schemeClr>
                </a:solidFill>
              </a:rPr>
              <a:t>wowlao.blogspot</a:t>
            </a:r>
            <a:endParaRPr lang="en-US" sz="500" dirty="0">
              <a:solidFill>
                <a:schemeClr val="bg1">
                  <a:lumMod val="50000"/>
                </a:schemeClr>
              </a:solidFill>
            </a:endParaRPr>
          </a:p>
        </p:txBody>
      </p:sp>
      <p:sp>
        <p:nvSpPr>
          <p:cNvPr id="11" name="TextBox 10"/>
          <p:cNvSpPr txBox="1"/>
          <p:nvPr/>
        </p:nvSpPr>
        <p:spPr bwMode="auto">
          <a:xfrm>
            <a:off x="5715000" y="3335923"/>
            <a:ext cx="2286000" cy="169277"/>
          </a:xfrm>
          <a:prstGeom prst="rect">
            <a:avLst/>
          </a:prstGeom>
          <a:noFill/>
          <a:ln w="9525">
            <a:noFill/>
            <a:miter lim="800000"/>
            <a:headEnd/>
            <a:tailEnd/>
          </a:ln>
        </p:spPr>
        <p:txBody>
          <a:bodyPr wrap="square" rtlCol="0">
            <a:spAutoFit/>
          </a:bodyPr>
          <a:lstStyle/>
          <a:p>
            <a:r>
              <a:rPr lang="en-US" sz="500" dirty="0" smtClean="0">
                <a:solidFill>
                  <a:schemeClr val="bg1">
                    <a:lumMod val="50000"/>
                  </a:schemeClr>
                </a:solidFill>
              </a:rPr>
              <a:t>© camptocampus.com</a:t>
            </a:r>
            <a:endParaRPr lang="en-US" sz="500" dirty="0">
              <a:solidFill>
                <a:schemeClr val="bg1">
                  <a:lumMod val="50000"/>
                </a:schemeClr>
              </a:solidFill>
            </a:endParaRPr>
          </a:p>
        </p:txBody>
      </p:sp>
      <p:sp>
        <p:nvSpPr>
          <p:cNvPr id="12" name="TextBox 3"/>
          <p:cNvSpPr txBox="1"/>
          <p:nvPr/>
        </p:nvSpPr>
        <p:spPr bwMode="auto">
          <a:xfrm>
            <a:off x="500516" y="5410200"/>
            <a:ext cx="914399" cy="169277"/>
          </a:xfrm>
          <a:prstGeom prst="rect">
            <a:avLst/>
          </a:prstGeom>
          <a:noFill/>
          <a:ln w="9525">
            <a:noFill/>
            <a:miter lim="800000"/>
            <a:headEnd/>
            <a:tailEnd/>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500" dirty="0" smtClean="0">
                <a:solidFill>
                  <a:schemeClr val="bg1">
                    <a:lumMod val="50000"/>
                  </a:schemeClr>
                </a:solidFill>
              </a:rPr>
              <a:t>Public domain</a:t>
            </a:r>
            <a:endParaRPr lang="en-US" sz="500" dirty="0">
              <a:solidFill>
                <a:schemeClr val="bg1">
                  <a:lumMod val="50000"/>
                </a:schemeClr>
              </a:solidFill>
            </a:endParaRPr>
          </a:p>
        </p:txBody>
      </p:sp>
      <p:sp>
        <p:nvSpPr>
          <p:cNvPr id="13" name="TextBox 3"/>
          <p:cNvSpPr txBox="1"/>
          <p:nvPr/>
        </p:nvSpPr>
        <p:spPr bwMode="auto">
          <a:xfrm>
            <a:off x="2843439" y="5027601"/>
            <a:ext cx="914399" cy="169277"/>
          </a:xfrm>
          <a:prstGeom prst="rect">
            <a:avLst/>
          </a:prstGeom>
          <a:noFill/>
          <a:ln w="9525">
            <a:noFill/>
            <a:miter lim="800000"/>
            <a:headEnd/>
            <a:tailEnd/>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500" dirty="0" smtClean="0">
                <a:solidFill>
                  <a:schemeClr val="bg1">
                    <a:lumMod val="50000"/>
                  </a:schemeClr>
                </a:solidFill>
              </a:rPr>
              <a:t>Public domain</a:t>
            </a:r>
            <a:endParaRPr lang="en-US" sz="500" dirty="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octors-wikimedia.jpg"/>
          <p:cNvPicPr>
            <a:picLocks noChangeAspect="1"/>
          </p:cNvPicPr>
          <p:nvPr/>
        </p:nvPicPr>
        <p:blipFill>
          <a:blip r:embed="rId3" cstate="print"/>
          <a:stretch>
            <a:fillRect/>
          </a:stretch>
        </p:blipFill>
        <p:spPr>
          <a:xfrm>
            <a:off x="425196" y="2569029"/>
            <a:ext cx="2546604" cy="2743200"/>
          </a:xfrm>
          <a:prstGeom prst="rect">
            <a:avLst/>
          </a:prstGeom>
        </p:spPr>
      </p:pic>
      <p:pic>
        <p:nvPicPr>
          <p:cNvPr id="5" name="Picture 4" descr="teen_reading_bible-revelation320.typepad.com"/>
          <p:cNvPicPr>
            <a:picLocks noChangeAspect="1"/>
          </p:cNvPicPr>
          <p:nvPr/>
        </p:nvPicPr>
        <p:blipFill>
          <a:blip r:embed="rId4" cstate="print"/>
          <a:stretch>
            <a:fillRect/>
          </a:stretch>
        </p:blipFill>
        <p:spPr>
          <a:xfrm>
            <a:off x="3346151" y="2569029"/>
            <a:ext cx="1994497" cy="2971800"/>
          </a:xfrm>
          <a:prstGeom prst="rect">
            <a:avLst/>
          </a:prstGeom>
        </p:spPr>
      </p:pic>
      <p:pic>
        <p:nvPicPr>
          <p:cNvPr id="6" name="Picture 5" descr="tutor-wikimedia.jpg"/>
          <p:cNvPicPr>
            <a:picLocks noChangeAspect="1"/>
          </p:cNvPicPr>
          <p:nvPr/>
        </p:nvPicPr>
        <p:blipFill>
          <a:blip r:embed="rId5" cstate="print"/>
          <a:stretch>
            <a:fillRect/>
          </a:stretch>
        </p:blipFill>
        <p:spPr>
          <a:xfrm>
            <a:off x="5699760" y="3733800"/>
            <a:ext cx="2910840" cy="2286000"/>
          </a:xfrm>
          <a:prstGeom prst="rect">
            <a:avLst/>
          </a:prstGeom>
        </p:spPr>
      </p:pic>
      <p:pic>
        <p:nvPicPr>
          <p:cNvPr id="7" name="Picture 6" descr="Veteransforpeace--wikimedia.JPG"/>
          <p:cNvPicPr>
            <a:picLocks noChangeAspect="1"/>
          </p:cNvPicPr>
          <p:nvPr/>
        </p:nvPicPr>
        <p:blipFill>
          <a:blip r:embed="rId6" cstate="print"/>
          <a:stretch>
            <a:fillRect/>
          </a:stretch>
        </p:blipFill>
        <p:spPr>
          <a:xfrm>
            <a:off x="5699760" y="1219200"/>
            <a:ext cx="2900090" cy="2286000"/>
          </a:xfrm>
          <a:prstGeom prst="rect">
            <a:avLst/>
          </a:prstGeom>
        </p:spPr>
      </p:pic>
      <p:sp>
        <p:nvSpPr>
          <p:cNvPr id="11" name="TextBox 10"/>
          <p:cNvSpPr txBox="1"/>
          <p:nvPr/>
        </p:nvSpPr>
        <p:spPr bwMode="auto">
          <a:xfrm>
            <a:off x="3346151" y="5562600"/>
            <a:ext cx="2286000" cy="169277"/>
          </a:xfrm>
          <a:prstGeom prst="rect">
            <a:avLst/>
          </a:prstGeom>
          <a:noFill/>
          <a:ln w="9525">
            <a:noFill/>
            <a:miter lim="800000"/>
            <a:headEnd/>
            <a:tailEnd/>
          </a:ln>
        </p:spPr>
        <p:txBody>
          <a:bodyPr wrap="square" rtlCol="0">
            <a:spAutoFit/>
          </a:bodyPr>
          <a:lstStyle/>
          <a:p>
            <a:r>
              <a:rPr lang="en-US" sz="500" dirty="0" smtClean="0">
                <a:solidFill>
                  <a:schemeClr val="bg1">
                    <a:lumMod val="50000"/>
                  </a:schemeClr>
                </a:solidFill>
              </a:rPr>
              <a:t>© revelation320.typepad</a:t>
            </a:r>
            <a:endParaRPr lang="en-US" sz="500" dirty="0">
              <a:solidFill>
                <a:schemeClr val="bg1">
                  <a:lumMod val="50000"/>
                </a:schemeClr>
              </a:solidFill>
            </a:endParaRPr>
          </a:p>
        </p:txBody>
      </p:sp>
      <p:sp>
        <p:nvSpPr>
          <p:cNvPr id="13" name="TextBox 3"/>
          <p:cNvSpPr txBox="1"/>
          <p:nvPr/>
        </p:nvSpPr>
        <p:spPr bwMode="auto">
          <a:xfrm>
            <a:off x="417939" y="5312229"/>
            <a:ext cx="914399" cy="169277"/>
          </a:xfrm>
          <a:prstGeom prst="rect">
            <a:avLst/>
          </a:prstGeom>
          <a:noFill/>
          <a:ln w="9525">
            <a:noFill/>
            <a:miter lim="800000"/>
            <a:headEnd/>
            <a:tailEnd/>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500" dirty="0" smtClean="0">
                <a:solidFill>
                  <a:schemeClr val="bg1">
                    <a:lumMod val="50000"/>
                  </a:schemeClr>
                </a:solidFill>
              </a:rPr>
              <a:t>Public domain</a:t>
            </a:r>
            <a:endParaRPr lang="en-US" sz="500" dirty="0">
              <a:solidFill>
                <a:schemeClr val="bg1">
                  <a:lumMod val="50000"/>
                </a:schemeClr>
              </a:solidFill>
            </a:endParaRPr>
          </a:p>
        </p:txBody>
      </p:sp>
      <p:sp>
        <p:nvSpPr>
          <p:cNvPr id="14" name="TextBox 3"/>
          <p:cNvSpPr txBox="1"/>
          <p:nvPr/>
        </p:nvSpPr>
        <p:spPr bwMode="auto">
          <a:xfrm>
            <a:off x="5632151" y="3505200"/>
            <a:ext cx="914399" cy="169277"/>
          </a:xfrm>
          <a:prstGeom prst="rect">
            <a:avLst/>
          </a:prstGeom>
          <a:noFill/>
          <a:ln w="9525">
            <a:noFill/>
            <a:miter lim="800000"/>
            <a:headEnd/>
            <a:tailEnd/>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500" dirty="0" smtClean="0">
                <a:solidFill>
                  <a:schemeClr val="bg1">
                    <a:lumMod val="50000"/>
                  </a:schemeClr>
                </a:solidFill>
              </a:rPr>
              <a:t>Public domain</a:t>
            </a:r>
            <a:endParaRPr lang="en-US" sz="500" dirty="0">
              <a:solidFill>
                <a:schemeClr val="bg1">
                  <a:lumMod val="50000"/>
                </a:schemeClr>
              </a:solidFill>
            </a:endParaRPr>
          </a:p>
        </p:txBody>
      </p:sp>
      <p:sp>
        <p:nvSpPr>
          <p:cNvPr id="15" name="TextBox 3"/>
          <p:cNvSpPr txBox="1"/>
          <p:nvPr/>
        </p:nvSpPr>
        <p:spPr bwMode="auto">
          <a:xfrm>
            <a:off x="5632151" y="5990771"/>
            <a:ext cx="914399" cy="169277"/>
          </a:xfrm>
          <a:prstGeom prst="rect">
            <a:avLst/>
          </a:prstGeom>
          <a:noFill/>
          <a:ln w="9525">
            <a:noFill/>
            <a:miter lim="800000"/>
            <a:headEnd/>
            <a:tailEnd/>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500" dirty="0" smtClean="0">
                <a:solidFill>
                  <a:schemeClr val="bg1">
                    <a:lumMod val="50000"/>
                  </a:schemeClr>
                </a:solidFill>
              </a:rPr>
              <a:t>Public domain</a:t>
            </a:r>
            <a:endParaRPr lang="en-US" sz="500" dirty="0">
              <a:solidFill>
                <a:schemeClr val="bg1">
                  <a:lumMod val="50000"/>
                </a:schemeClr>
              </a:solidFill>
            </a:endParaRPr>
          </a:p>
        </p:txBody>
      </p:sp>
      <p:sp>
        <p:nvSpPr>
          <p:cNvPr id="16" name="Content Placeholder 5"/>
          <p:cNvSpPr>
            <a:spLocks noGrp="1"/>
          </p:cNvSpPr>
          <p:nvPr>
            <p:ph idx="1"/>
          </p:nvPr>
        </p:nvSpPr>
        <p:spPr>
          <a:xfrm>
            <a:off x="1225848" y="762000"/>
            <a:ext cx="4114800" cy="1532856"/>
          </a:xfrm>
        </p:spPr>
        <p:txBody>
          <a:bodyPr>
            <a:normAutofit fontScale="32500" lnSpcReduction="20000"/>
          </a:bodyPr>
          <a:lstStyle/>
          <a:p>
            <a:pPr marL="0" indent="0">
              <a:lnSpc>
                <a:spcPct val="120000"/>
              </a:lnSpc>
              <a:buNone/>
            </a:pPr>
            <a:r>
              <a:rPr lang="en-US" sz="93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Black" pitchFamily="34" charset="0"/>
              </a:rPr>
              <a:t>Describe how these images </a:t>
            </a:r>
            <a:r>
              <a:rPr lang="en-US" sz="93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Black" pitchFamily="34" charset="0"/>
              </a:rPr>
              <a:t>represent</a:t>
            </a:r>
            <a:r>
              <a:rPr lang="en-US" sz="93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Black" pitchFamily="34" charset="0"/>
              </a:rPr>
              <a:t> faith.</a:t>
            </a:r>
          </a:p>
          <a:p>
            <a:endParaRPr lang="en-US" b="1" dirty="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Eucharist-wikimedia.jpg"/>
          <p:cNvPicPr>
            <a:picLocks noChangeAspect="1"/>
          </p:cNvPicPr>
          <p:nvPr/>
        </p:nvPicPr>
        <p:blipFill>
          <a:blip r:embed="rId3" cstate="print"/>
          <a:stretch>
            <a:fillRect/>
          </a:stretch>
        </p:blipFill>
        <p:spPr>
          <a:xfrm>
            <a:off x="2971800" y="2704876"/>
            <a:ext cx="1905000" cy="2845504"/>
          </a:xfrm>
          <a:prstGeom prst="rect">
            <a:avLst/>
          </a:prstGeom>
        </p:spPr>
      </p:pic>
      <p:pic>
        <p:nvPicPr>
          <p:cNvPr id="7" name="Picture 6" descr="pilgrimage_Saint_Helier-wikimedia.jpg"/>
          <p:cNvPicPr>
            <a:picLocks noChangeAspect="1"/>
          </p:cNvPicPr>
          <p:nvPr/>
        </p:nvPicPr>
        <p:blipFill>
          <a:blip r:embed="rId4" cstate="print"/>
          <a:stretch>
            <a:fillRect/>
          </a:stretch>
        </p:blipFill>
        <p:spPr>
          <a:xfrm>
            <a:off x="304800" y="2704876"/>
            <a:ext cx="2385225" cy="2286000"/>
          </a:xfrm>
          <a:prstGeom prst="rect">
            <a:avLst/>
          </a:prstGeom>
        </p:spPr>
      </p:pic>
      <p:pic>
        <p:nvPicPr>
          <p:cNvPr id="8" name="Picture 7" descr="St_Peters_Basilica-wikimedia.JPG"/>
          <p:cNvPicPr>
            <a:picLocks noChangeAspect="1"/>
          </p:cNvPicPr>
          <p:nvPr/>
        </p:nvPicPr>
        <p:blipFill>
          <a:blip r:embed="rId5" cstate="print"/>
          <a:stretch>
            <a:fillRect/>
          </a:stretch>
        </p:blipFill>
        <p:spPr>
          <a:xfrm>
            <a:off x="5193467" y="3733800"/>
            <a:ext cx="3040380" cy="2286000"/>
          </a:xfrm>
          <a:prstGeom prst="rect">
            <a:avLst/>
          </a:prstGeom>
        </p:spPr>
      </p:pic>
      <p:pic>
        <p:nvPicPr>
          <p:cNvPr id="9" name="Picture 8" descr="teacherclass-wikimedia.jpg"/>
          <p:cNvPicPr>
            <a:picLocks noChangeAspect="1"/>
          </p:cNvPicPr>
          <p:nvPr/>
        </p:nvPicPr>
        <p:blipFill>
          <a:blip r:embed="rId6" cstate="print"/>
          <a:stretch>
            <a:fillRect/>
          </a:stretch>
        </p:blipFill>
        <p:spPr>
          <a:xfrm>
            <a:off x="5193467" y="1219200"/>
            <a:ext cx="3569533" cy="2286000"/>
          </a:xfrm>
          <a:prstGeom prst="rect">
            <a:avLst/>
          </a:prstGeom>
        </p:spPr>
      </p:pic>
      <p:sp>
        <p:nvSpPr>
          <p:cNvPr id="11" name="TextBox 3"/>
          <p:cNvSpPr txBox="1"/>
          <p:nvPr/>
        </p:nvSpPr>
        <p:spPr bwMode="auto">
          <a:xfrm>
            <a:off x="304800" y="4990876"/>
            <a:ext cx="914399" cy="169277"/>
          </a:xfrm>
          <a:prstGeom prst="rect">
            <a:avLst/>
          </a:prstGeom>
          <a:noFill/>
          <a:ln w="9525">
            <a:noFill/>
            <a:miter lim="800000"/>
            <a:headEnd/>
            <a:tailEnd/>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500" dirty="0" smtClean="0">
                <a:solidFill>
                  <a:schemeClr val="bg1">
                    <a:lumMod val="50000"/>
                  </a:schemeClr>
                </a:solidFill>
              </a:rPr>
              <a:t>Public domain</a:t>
            </a:r>
            <a:endParaRPr lang="en-US" sz="500" dirty="0">
              <a:solidFill>
                <a:schemeClr val="bg1">
                  <a:lumMod val="50000"/>
                </a:schemeClr>
              </a:solidFill>
            </a:endParaRPr>
          </a:p>
        </p:txBody>
      </p:sp>
      <p:sp>
        <p:nvSpPr>
          <p:cNvPr id="12" name="TextBox 3"/>
          <p:cNvSpPr txBox="1"/>
          <p:nvPr/>
        </p:nvSpPr>
        <p:spPr bwMode="auto">
          <a:xfrm>
            <a:off x="2957285" y="5524647"/>
            <a:ext cx="914399" cy="169277"/>
          </a:xfrm>
          <a:prstGeom prst="rect">
            <a:avLst/>
          </a:prstGeom>
          <a:noFill/>
          <a:ln w="9525">
            <a:noFill/>
            <a:miter lim="800000"/>
            <a:headEnd/>
            <a:tailEnd/>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500" dirty="0" smtClean="0">
                <a:solidFill>
                  <a:schemeClr val="bg1">
                    <a:lumMod val="50000"/>
                  </a:schemeClr>
                </a:solidFill>
              </a:rPr>
              <a:t>Public domain</a:t>
            </a:r>
            <a:endParaRPr lang="en-US" sz="500" dirty="0">
              <a:solidFill>
                <a:schemeClr val="bg1">
                  <a:lumMod val="50000"/>
                </a:schemeClr>
              </a:solidFill>
            </a:endParaRPr>
          </a:p>
        </p:txBody>
      </p:sp>
      <p:sp>
        <p:nvSpPr>
          <p:cNvPr id="13" name="TextBox 3"/>
          <p:cNvSpPr txBox="1"/>
          <p:nvPr/>
        </p:nvSpPr>
        <p:spPr bwMode="auto">
          <a:xfrm>
            <a:off x="5158575" y="3488323"/>
            <a:ext cx="914399" cy="169277"/>
          </a:xfrm>
          <a:prstGeom prst="rect">
            <a:avLst/>
          </a:prstGeom>
          <a:noFill/>
          <a:ln w="9525">
            <a:noFill/>
            <a:miter lim="800000"/>
            <a:headEnd/>
            <a:tailEnd/>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500" dirty="0" smtClean="0">
                <a:solidFill>
                  <a:schemeClr val="bg1">
                    <a:lumMod val="50000"/>
                  </a:schemeClr>
                </a:solidFill>
              </a:rPr>
              <a:t>Public domain</a:t>
            </a:r>
            <a:endParaRPr lang="en-US" sz="500" dirty="0">
              <a:solidFill>
                <a:schemeClr val="bg1">
                  <a:lumMod val="50000"/>
                </a:schemeClr>
              </a:solidFill>
            </a:endParaRPr>
          </a:p>
        </p:txBody>
      </p:sp>
      <p:sp>
        <p:nvSpPr>
          <p:cNvPr id="14" name="TextBox 3"/>
          <p:cNvSpPr txBox="1"/>
          <p:nvPr/>
        </p:nvSpPr>
        <p:spPr bwMode="auto">
          <a:xfrm>
            <a:off x="5151318" y="6011361"/>
            <a:ext cx="914399" cy="169277"/>
          </a:xfrm>
          <a:prstGeom prst="rect">
            <a:avLst/>
          </a:prstGeom>
          <a:noFill/>
          <a:ln w="9525">
            <a:noFill/>
            <a:miter lim="800000"/>
            <a:headEnd/>
            <a:tailEnd/>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500" dirty="0" smtClean="0">
                <a:solidFill>
                  <a:schemeClr val="bg1">
                    <a:lumMod val="50000"/>
                  </a:schemeClr>
                </a:solidFill>
              </a:rPr>
              <a:t>Public domain</a:t>
            </a:r>
            <a:endParaRPr lang="en-US" sz="500" dirty="0">
              <a:solidFill>
                <a:schemeClr val="bg1">
                  <a:lumMod val="50000"/>
                </a:schemeClr>
              </a:solidFill>
            </a:endParaRPr>
          </a:p>
        </p:txBody>
      </p:sp>
      <p:sp>
        <p:nvSpPr>
          <p:cNvPr id="15" name="Content Placeholder 5"/>
          <p:cNvSpPr>
            <a:spLocks noGrp="1"/>
          </p:cNvSpPr>
          <p:nvPr>
            <p:ph idx="1"/>
          </p:nvPr>
        </p:nvSpPr>
        <p:spPr>
          <a:xfrm>
            <a:off x="1036518" y="795448"/>
            <a:ext cx="4114800" cy="1532856"/>
          </a:xfrm>
        </p:spPr>
        <p:txBody>
          <a:bodyPr>
            <a:normAutofit fontScale="32500" lnSpcReduction="20000"/>
          </a:bodyPr>
          <a:lstStyle/>
          <a:p>
            <a:pPr marL="0" indent="0">
              <a:lnSpc>
                <a:spcPct val="120000"/>
              </a:lnSpc>
              <a:buNone/>
            </a:pPr>
            <a:r>
              <a:rPr lang="en-US" sz="93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Black" pitchFamily="34" charset="0"/>
              </a:rPr>
              <a:t>Describe how these images </a:t>
            </a:r>
            <a:r>
              <a:rPr lang="en-US" sz="93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Black" pitchFamily="34" charset="0"/>
              </a:rPr>
              <a:t>represent</a:t>
            </a:r>
            <a:r>
              <a:rPr lang="en-US" sz="93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Black" pitchFamily="34" charset="0"/>
              </a:rPr>
              <a:t> faith.</a:t>
            </a:r>
          </a:p>
          <a:p>
            <a:endParaRPr lang="en-US" b="1" dirty="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4400" y="1066800"/>
            <a:ext cx="8229600" cy="533400"/>
          </a:xfrm>
        </p:spPr>
        <p:txBody>
          <a:bodyPr/>
          <a:lstStyle/>
          <a:p>
            <a:r>
              <a:rPr lang="en-US" dirty="0" smtClean="0"/>
              <a:t>What Are the Connections?</a:t>
            </a:r>
            <a:endParaRPr lang="en-US" dirty="0"/>
          </a:p>
        </p:txBody>
      </p:sp>
      <p:sp>
        <p:nvSpPr>
          <p:cNvPr id="3" name="Content Placeholder 2"/>
          <p:cNvSpPr>
            <a:spLocks noGrp="1"/>
          </p:cNvSpPr>
          <p:nvPr>
            <p:ph idx="1"/>
          </p:nvPr>
        </p:nvSpPr>
        <p:spPr>
          <a:xfrm>
            <a:off x="2362200" y="1828800"/>
            <a:ext cx="4724400" cy="4221163"/>
          </a:xfrm>
        </p:spPr>
        <p:txBody>
          <a:bodyPr>
            <a:normAutofit/>
            <a:scene3d>
              <a:camera prst="orthographicFront"/>
              <a:lightRig rig="threePt" dir="t"/>
            </a:scene3d>
            <a:sp3d extrusionH="57150">
              <a:bevelT h="25400" prst="softRound"/>
            </a:sp3d>
          </a:bodyPr>
          <a:lstStyle/>
          <a:p>
            <a:pPr>
              <a:buNone/>
            </a:pPr>
            <a:r>
              <a:rPr lang="en-US" sz="7200" b="1"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Black" pitchFamily="34" charset="0"/>
              </a:rPr>
              <a:t>Faith</a:t>
            </a:r>
          </a:p>
          <a:p>
            <a:pPr>
              <a:buNone/>
            </a:pPr>
            <a:r>
              <a:rPr lang="en-US" sz="7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Black" pitchFamily="34" charset="0"/>
              </a:rPr>
              <a:t>Religion</a:t>
            </a:r>
          </a:p>
          <a:p>
            <a:pPr>
              <a:buNone/>
            </a:pPr>
            <a:r>
              <a:rPr lang="en-US" sz="7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Black" pitchFamily="34" charset="0"/>
              </a:rPr>
              <a:t>Belief</a:t>
            </a:r>
          </a:p>
          <a:p>
            <a:pPr>
              <a:buNone/>
            </a:pPr>
            <a:r>
              <a:rPr lang="en-US" dirty="0" smtClean="0"/>
              <a:t> </a:t>
            </a: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914400"/>
            <a:ext cx="3886200" cy="609600"/>
          </a:xfrm>
        </p:spPr>
        <p:txBody>
          <a:bodyPr/>
          <a:lstStyle/>
          <a:p>
            <a:r>
              <a:rPr lang="en-US" dirty="0" smtClean="0"/>
              <a:t>Religion</a:t>
            </a:r>
            <a:endParaRPr lang="en-US" dirty="0"/>
          </a:p>
        </p:txBody>
      </p:sp>
      <p:sp>
        <p:nvSpPr>
          <p:cNvPr id="5" name="Down Arrow Callout 4"/>
          <p:cNvSpPr/>
          <p:nvPr/>
        </p:nvSpPr>
        <p:spPr>
          <a:xfrm>
            <a:off x="2286000" y="1905000"/>
            <a:ext cx="4495800" cy="2057400"/>
          </a:xfrm>
          <a:prstGeom prst="downArrowCallout">
            <a:avLst/>
          </a:prstGeom>
        </p:spPr>
        <p:style>
          <a:lnRef idx="0">
            <a:schemeClr val="accent3"/>
          </a:lnRef>
          <a:fillRef idx="3">
            <a:schemeClr val="accent3"/>
          </a:fillRef>
          <a:effectRef idx="3">
            <a:schemeClr val="accent3"/>
          </a:effectRef>
          <a:fontRef idx="minor">
            <a:schemeClr val="lt1"/>
          </a:fontRef>
        </p:style>
        <p:txBody>
          <a:bodyPr rtlCol="0" anchor="ctr"/>
          <a:lstStyle/>
          <a:p>
            <a:pPr lvl="0" algn="ctr"/>
            <a:r>
              <a:rPr lang="en-US" sz="2000" dirty="0" smtClean="0">
                <a:solidFill>
                  <a:schemeClr val="tx1"/>
                </a:solidFill>
              </a:rPr>
              <a:t>Comes from the Latin </a:t>
            </a:r>
            <a:r>
              <a:rPr lang="en-US" sz="2000" i="1" dirty="0" err="1" smtClean="0">
                <a:solidFill>
                  <a:schemeClr val="tx1"/>
                </a:solidFill>
              </a:rPr>
              <a:t>religio</a:t>
            </a:r>
            <a:r>
              <a:rPr lang="en-US" sz="2000" i="1" dirty="0" smtClean="0">
                <a:solidFill>
                  <a:schemeClr val="tx1"/>
                </a:solidFill>
              </a:rPr>
              <a:t>,</a:t>
            </a:r>
            <a:r>
              <a:rPr lang="en-US" sz="2000" dirty="0" smtClean="0">
                <a:solidFill>
                  <a:schemeClr val="tx1"/>
                </a:solidFill>
              </a:rPr>
              <a:t> meaning “respect for the sacred” or “reverence for the gods.”</a:t>
            </a:r>
            <a:endParaRPr lang="en-US" sz="2000" dirty="0">
              <a:solidFill>
                <a:schemeClr val="tx1"/>
              </a:solidFill>
            </a:endParaRPr>
          </a:p>
        </p:txBody>
      </p:sp>
      <p:sp>
        <p:nvSpPr>
          <p:cNvPr id="6" name="Rectangle 5"/>
          <p:cNvSpPr/>
          <p:nvPr/>
        </p:nvSpPr>
        <p:spPr>
          <a:xfrm>
            <a:off x="2286000" y="4038600"/>
            <a:ext cx="4495800" cy="1524000"/>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lvl="0" algn="ctr"/>
            <a:r>
              <a:rPr lang="en-US" sz="2000" dirty="0" smtClean="0">
                <a:solidFill>
                  <a:schemeClr val="tx1"/>
                </a:solidFill>
              </a:rPr>
              <a:t>Refers to the set of practices and beliefs followed by those who believe in and worship God.</a:t>
            </a:r>
            <a:endParaRPr lang="en-US" sz="2000" dirty="0">
              <a:solidFill>
                <a:schemeClr val="tx1"/>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Belief</a:t>
            </a:r>
            <a:endParaRPr lang="en-US" dirty="0"/>
          </a:p>
        </p:txBody>
      </p:sp>
      <p:sp>
        <p:nvSpPr>
          <p:cNvPr id="4" name="Right Arrow Callout 3"/>
          <p:cNvSpPr/>
          <p:nvPr/>
        </p:nvSpPr>
        <p:spPr>
          <a:xfrm>
            <a:off x="914400" y="1905000"/>
            <a:ext cx="4191000" cy="2438400"/>
          </a:xfrm>
          <a:prstGeom prst="rightArrowCallout">
            <a:avLst>
              <a:gd name="adj1" fmla="val 25708"/>
              <a:gd name="adj2" fmla="val 25000"/>
              <a:gd name="adj3" fmla="val 25000"/>
              <a:gd name="adj4" fmla="val 64977"/>
            </a:avLst>
          </a:prstGeom>
        </p:spPr>
        <p:style>
          <a:lnRef idx="0">
            <a:schemeClr val="accent2"/>
          </a:lnRef>
          <a:fillRef idx="3">
            <a:schemeClr val="accent2"/>
          </a:fillRef>
          <a:effectRef idx="3">
            <a:schemeClr val="accent2"/>
          </a:effectRef>
          <a:fontRef idx="minor">
            <a:schemeClr val="lt1"/>
          </a:fontRef>
        </p:style>
        <p:txBody>
          <a:bodyPr rtlCol="0" anchor="ctr"/>
          <a:lstStyle/>
          <a:p>
            <a:pPr lvl="0" algn="ctr"/>
            <a:r>
              <a:rPr lang="en-US" sz="2000" dirty="0" smtClean="0">
                <a:solidFill>
                  <a:schemeClr val="tx1"/>
                </a:solidFill>
              </a:rPr>
              <a:t>Comes from German, meaning what is “dear” or “esteemed.”</a:t>
            </a:r>
          </a:p>
        </p:txBody>
      </p:sp>
      <p:sp>
        <p:nvSpPr>
          <p:cNvPr id="5" name="Rectangle 4"/>
          <p:cNvSpPr/>
          <p:nvPr/>
        </p:nvSpPr>
        <p:spPr>
          <a:xfrm>
            <a:off x="5181600" y="1905000"/>
            <a:ext cx="2743200" cy="2438400"/>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lvl="0" algn="ctr"/>
            <a:r>
              <a:rPr lang="en-US" sz="2000" dirty="0" smtClean="0">
                <a:solidFill>
                  <a:schemeClr val="tx1"/>
                </a:solidFill>
              </a:rPr>
              <a:t>Refers to a mental act or state of mind placing trust or confidence in a person or doctrine.</a:t>
            </a: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016723330"/>
              </p:ext>
            </p:extLst>
          </p:nvPr>
        </p:nvGraphicFramePr>
        <p:xfrm>
          <a:off x="990600" y="838200"/>
          <a:ext cx="7239001" cy="4572000"/>
        </p:xfrm>
        <a:graphic>
          <a:graphicData uri="http://schemas.openxmlformats.org/drawingml/2006/table">
            <a:tbl>
              <a:tblPr firstRow="1" bandRow="1">
                <a:tableStyleId>{08FB837D-C827-4EFA-A057-4D05807E0F7C}</a:tableStyleId>
              </a:tblPr>
              <a:tblGrid>
                <a:gridCol w="2940844"/>
                <a:gridCol w="2164556"/>
                <a:gridCol w="2133601"/>
              </a:tblGrid>
              <a:tr h="655026">
                <a:tc>
                  <a:txBody>
                    <a:bodyPr/>
                    <a:lstStyle/>
                    <a:p>
                      <a:r>
                        <a:rPr lang="en-US" sz="2400" dirty="0" smtClean="0"/>
                        <a:t>Faith</a:t>
                      </a:r>
                      <a:endParaRPr lang="en-US" sz="2400" dirty="0"/>
                    </a:p>
                  </a:txBody>
                  <a:tcPr marL="182880" marR="182880" marT="182880"/>
                </a:tc>
                <a:tc>
                  <a:txBody>
                    <a:bodyPr/>
                    <a:lstStyle/>
                    <a:p>
                      <a:r>
                        <a:rPr lang="en-US" sz="2400" dirty="0" smtClean="0"/>
                        <a:t>Religion</a:t>
                      </a:r>
                      <a:endParaRPr lang="en-US" sz="2400" dirty="0"/>
                    </a:p>
                  </a:txBody>
                  <a:tcPr marL="182880" marR="182880" marT="182880"/>
                </a:tc>
                <a:tc>
                  <a:txBody>
                    <a:bodyPr/>
                    <a:lstStyle/>
                    <a:p>
                      <a:r>
                        <a:rPr lang="en-US" sz="2400" dirty="0" smtClean="0"/>
                        <a:t>Belief</a:t>
                      </a:r>
                      <a:endParaRPr lang="en-US" sz="2400" dirty="0"/>
                    </a:p>
                  </a:txBody>
                  <a:tcPr marL="182880" marR="182880" marT="182880"/>
                </a:tc>
              </a:tr>
              <a:tr h="1455614">
                <a:tc>
                  <a:txBody>
                    <a:bodyPr/>
                    <a:lstStyle/>
                    <a:p>
                      <a:pPr marL="0" marR="0">
                        <a:spcBef>
                          <a:spcPts val="0"/>
                        </a:spcBef>
                        <a:spcAft>
                          <a:spcPts val="0"/>
                        </a:spcAft>
                      </a:pPr>
                      <a:r>
                        <a:rPr lang="en-US" sz="1700" dirty="0"/>
                        <a:t>Latin </a:t>
                      </a:r>
                      <a:r>
                        <a:rPr lang="en-US" sz="1700" i="1" dirty="0"/>
                        <a:t>fides,</a:t>
                      </a:r>
                      <a:r>
                        <a:rPr lang="en-US" sz="1700" dirty="0"/>
                        <a:t> meaning “trust” or “belief”</a:t>
                      </a:r>
                      <a:endParaRPr lang="en-US" sz="1700" dirty="0">
                        <a:latin typeface="Times New Roman"/>
                        <a:ea typeface="Times New Roman"/>
                        <a:cs typeface="Times New Roman"/>
                      </a:endParaRPr>
                    </a:p>
                  </a:txBody>
                  <a:tcPr marL="182880" marT="91440" marB="0"/>
                </a:tc>
                <a:tc>
                  <a:txBody>
                    <a:bodyPr/>
                    <a:lstStyle/>
                    <a:p>
                      <a:pPr marL="0" marR="0">
                        <a:spcBef>
                          <a:spcPts val="0"/>
                        </a:spcBef>
                        <a:spcAft>
                          <a:spcPts val="0"/>
                        </a:spcAft>
                      </a:pPr>
                      <a:r>
                        <a:rPr lang="en-US" sz="1700" dirty="0"/>
                        <a:t>Latin </a:t>
                      </a:r>
                      <a:r>
                        <a:rPr lang="en-US" sz="1700" i="1" dirty="0" err="1"/>
                        <a:t>religio</a:t>
                      </a:r>
                      <a:r>
                        <a:rPr lang="en-US" sz="1700" i="1" dirty="0"/>
                        <a:t>,</a:t>
                      </a:r>
                      <a:r>
                        <a:rPr lang="en-US" sz="1700" dirty="0"/>
                        <a:t> meaning “respect for the sacred” </a:t>
                      </a:r>
                      <a:r>
                        <a:rPr lang="en-US" sz="1700" dirty="0" smtClean="0"/>
                        <a:t>or</a:t>
                      </a:r>
                      <a:r>
                        <a:rPr lang="en-US" sz="1700" baseline="0" dirty="0" smtClean="0"/>
                        <a:t> </a:t>
                      </a:r>
                      <a:r>
                        <a:rPr lang="en-US" sz="1700" dirty="0" smtClean="0"/>
                        <a:t>“reverence </a:t>
                      </a:r>
                      <a:r>
                        <a:rPr lang="en-US" sz="1700" dirty="0"/>
                        <a:t>for the gods”</a:t>
                      </a:r>
                      <a:endParaRPr lang="en-US" sz="1700" dirty="0">
                        <a:latin typeface="Times New Roman"/>
                        <a:ea typeface="Times New Roman"/>
                        <a:cs typeface="Times New Roman"/>
                      </a:endParaRPr>
                    </a:p>
                  </a:txBody>
                  <a:tcPr marL="182880" marT="91440" marB="0"/>
                </a:tc>
                <a:tc>
                  <a:txBody>
                    <a:bodyPr/>
                    <a:lstStyle/>
                    <a:p>
                      <a:pPr marL="0" marR="0">
                        <a:spcBef>
                          <a:spcPts val="0"/>
                        </a:spcBef>
                        <a:spcAft>
                          <a:spcPts val="0"/>
                        </a:spcAft>
                      </a:pPr>
                      <a:r>
                        <a:rPr lang="en-US" sz="1700" dirty="0"/>
                        <a:t>Germanic origin, meaning what is “dear” or “esteemed”</a:t>
                      </a:r>
                      <a:endParaRPr lang="en-US" sz="1700" dirty="0">
                        <a:latin typeface="Times New Roman"/>
                        <a:ea typeface="Times New Roman"/>
                        <a:cs typeface="Times New Roman"/>
                      </a:endParaRPr>
                    </a:p>
                  </a:txBody>
                  <a:tcPr marL="182880" marT="91440" marB="0"/>
                </a:tc>
              </a:tr>
              <a:tr h="2461360">
                <a:tc>
                  <a:txBody>
                    <a:bodyPr/>
                    <a:lstStyle/>
                    <a:p>
                      <a:pPr marL="342900" marR="0" lvl="0" indent="-342900">
                        <a:spcBef>
                          <a:spcPts val="0"/>
                        </a:spcBef>
                        <a:spcAft>
                          <a:spcPts val="0"/>
                        </a:spcAft>
                        <a:buFont typeface="Symbol"/>
                        <a:buChar char=""/>
                      </a:pPr>
                      <a:r>
                        <a:rPr lang="en-US" sz="1700" dirty="0"/>
                        <a:t>A specific act or human response to </a:t>
                      </a:r>
                      <a:r>
                        <a:rPr lang="en-US" sz="1700" dirty="0" smtClean="0"/>
                        <a:t>Revelation</a:t>
                      </a:r>
                      <a:endParaRPr lang="en-US" sz="1700" dirty="0"/>
                    </a:p>
                    <a:p>
                      <a:pPr marL="342900" marR="0" lvl="0" indent="-342900">
                        <a:spcBef>
                          <a:spcPts val="0"/>
                        </a:spcBef>
                        <a:spcAft>
                          <a:spcPts val="0"/>
                        </a:spcAft>
                        <a:buFont typeface="Symbol"/>
                        <a:buChar char=""/>
                      </a:pPr>
                      <a:r>
                        <a:rPr lang="en-US" sz="1700" dirty="0"/>
                        <a:t>An internal surrender of our whole self to God (recall the Greatest </a:t>
                      </a:r>
                      <a:r>
                        <a:rPr lang="en-US" sz="1700" dirty="0" smtClean="0"/>
                        <a:t>Commandment)</a:t>
                      </a:r>
                      <a:endParaRPr lang="en-US" sz="1700" dirty="0"/>
                    </a:p>
                    <a:p>
                      <a:pPr marL="342900" marR="0" lvl="0" indent="-342900">
                        <a:spcBef>
                          <a:spcPts val="0"/>
                        </a:spcBef>
                        <a:spcAft>
                          <a:spcPts val="0"/>
                        </a:spcAft>
                        <a:buFont typeface="Symbol"/>
                        <a:buChar char=""/>
                      </a:pPr>
                      <a:r>
                        <a:rPr lang="en-US" sz="1700" dirty="0"/>
                        <a:t>God-given theological virtue or habit of belief</a:t>
                      </a:r>
                      <a:endParaRPr lang="en-US" sz="1700" dirty="0">
                        <a:latin typeface="Times New Roman"/>
                        <a:ea typeface="Times New Roman"/>
                        <a:cs typeface="Symbol"/>
                      </a:endParaRPr>
                    </a:p>
                  </a:txBody>
                  <a:tcPr marL="182880" marT="91440" marB="0"/>
                </a:tc>
                <a:tc>
                  <a:txBody>
                    <a:bodyPr/>
                    <a:lstStyle/>
                    <a:p>
                      <a:pPr marL="0" marR="0">
                        <a:spcBef>
                          <a:spcPts val="0"/>
                        </a:spcBef>
                        <a:spcAft>
                          <a:spcPts val="0"/>
                        </a:spcAft>
                      </a:pPr>
                      <a:r>
                        <a:rPr lang="en-US" sz="1700" dirty="0"/>
                        <a:t>Set of practices and beliefs followed by those who believe in and worship </a:t>
                      </a:r>
                      <a:r>
                        <a:rPr lang="en-US" sz="1700" dirty="0" smtClean="0"/>
                        <a:t>God</a:t>
                      </a:r>
                      <a:endParaRPr lang="en-US" sz="1700" dirty="0">
                        <a:latin typeface="Times New Roman"/>
                        <a:ea typeface="Times New Roman"/>
                        <a:cs typeface="Times New Roman"/>
                      </a:endParaRPr>
                    </a:p>
                  </a:txBody>
                  <a:tcPr marL="182880" marT="91440" marB="0"/>
                </a:tc>
                <a:tc>
                  <a:txBody>
                    <a:bodyPr/>
                    <a:lstStyle/>
                    <a:p>
                      <a:pPr marL="0" marR="0">
                        <a:spcBef>
                          <a:spcPts val="0"/>
                        </a:spcBef>
                        <a:spcAft>
                          <a:spcPts val="0"/>
                        </a:spcAft>
                      </a:pPr>
                      <a:r>
                        <a:rPr lang="en-US" sz="1700" dirty="0"/>
                        <a:t>A mental act or state of mind placing trust or confidence in a person or </a:t>
                      </a:r>
                      <a:r>
                        <a:rPr lang="en-US" sz="1700" dirty="0" smtClean="0"/>
                        <a:t>doctrine</a:t>
                      </a:r>
                      <a:endParaRPr lang="en-US" sz="1700" dirty="0">
                        <a:latin typeface="Times New Roman"/>
                        <a:ea typeface="Times New Roman"/>
                        <a:cs typeface="Times New Roman"/>
                      </a:endParaRPr>
                    </a:p>
                  </a:txBody>
                  <a:tcPr marL="182880" marT="91440" marB="0"/>
                </a:tc>
              </a:tr>
            </a:tbl>
          </a:graphicData>
        </a:graphic>
      </p:graphicFrame>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Faith and Religion</a:t>
            </a:r>
            <a:endParaRPr lang="en-US" dirty="0"/>
          </a:p>
        </p:txBody>
      </p:sp>
      <p:sp>
        <p:nvSpPr>
          <p:cNvPr id="3" name="Content Placeholder 2"/>
          <p:cNvSpPr>
            <a:spLocks noGrp="1"/>
          </p:cNvSpPr>
          <p:nvPr>
            <p:ph idx="1"/>
          </p:nvPr>
        </p:nvSpPr>
        <p:spPr/>
        <p:txBody>
          <a:bodyPr/>
          <a:lstStyle/>
          <a:p>
            <a:pPr lvl="0"/>
            <a:r>
              <a:rPr lang="en-US" dirty="0" smtClean="0"/>
              <a:t>Two sides of the same coin</a:t>
            </a:r>
          </a:p>
          <a:p>
            <a:pPr lvl="0"/>
            <a:r>
              <a:rPr lang="en-US" dirty="0" smtClean="0"/>
              <a:t>Cannot have one without the other</a:t>
            </a:r>
          </a:p>
          <a:p>
            <a:pPr lvl="0"/>
            <a:r>
              <a:rPr lang="en-US" dirty="0" smtClean="0"/>
              <a:t>Faith without religion = fades away</a:t>
            </a:r>
          </a:p>
          <a:p>
            <a:pPr lvl="0"/>
            <a:r>
              <a:rPr lang="en-US" dirty="0" smtClean="0"/>
              <a:t>Religious practices without faith = “going through the motions”</a:t>
            </a:r>
          </a:p>
          <a:p>
            <a:r>
              <a:rPr lang="en-US" dirty="0" smtClean="0"/>
              <a:t>Faith requires willingness.</a:t>
            </a:r>
          </a:p>
          <a:p>
            <a:pPr>
              <a:buNone/>
            </a:pPr>
            <a:endParaRPr lang="en-US" dirty="0" smtClean="0"/>
          </a:p>
          <a:p>
            <a:pPr marL="0" indent="0" algn="ctr">
              <a:buNone/>
            </a:pPr>
            <a:r>
              <a:rPr lang="en-US" dirty="0" smtClean="0">
                <a:solidFill>
                  <a:srgbClr val="C00000"/>
                </a:solidFill>
              </a:rPr>
              <a:t>Mary said, “Behold, I am the handmaid of the Lord. </a:t>
            </a:r>
            <a:br>
              <a:rPr lang="en-US" dirty="0" smtClean="0">
                <a:solidFill>
                  <a:srgbClr val="C00000"/>
                </a:solidFill>
              </a:rPr>
            </a:br>
            <a:r>
              <a:rPr lang="en-US" dirty="0" smtClean="0">
                <a:solidFill>
                  <a:srgbClr val="C00000"/>
                </a:solidFill>
              </a:rPr>
              <a:t>May it be done to me according to your word.” </a:t>
            </a:r>
            <a:br>
              <a:rPr lang="en-US" dirty="0" smtClean="0">
                <a:solidFill>
                  <a:srgbClr val="C00000"/>
                </a:solidFill>
              </a:rPr>
            </a:br>
            <a:r>
              <a:rPr lang="en-US" dirty="0" smtClean="0"/>
              <a:t>(Luke 1:38)</a:t>
            </a:r>
          </a:p>
          <a:p>
            <a:endParaRPr lang="en-US" dirty="0"/>
          </a:p>
        </p:txBody>
      </p:sp>
      <p:pic>
        <p:nvPicPr>
          <p:cNvPr id="5" name="Picture 4" descr="silver_eagle_both_sides-boostsilver.com"/>
          <p:cNvPicPr>
            <a:picLocks noChangeAspect="1"/>
          </p:cNvPicPr>
          <p:nvPr/>
        </p:nvPicPr>
        <p:blipFill>
          <a:blip r:embed="rId3" cstate="print"/>
          <a:stretch>
            <a:fillRect/>
          </a:stretch>
        </p:blipFill>
        <p:spPr>
          <a:xfrm>
            <a:off x="5943600" y="1371600"/>
            <a:ext cx="2486526" cy="1312333"/>
          </a:xfrm>
          <a:prstGeom prst="rect">
            <a:avLst/>
          </a:prstGeom>
        </p:spPr>
      </p:pic>
      <p:sp>
        <p:nvSpPr>
          <p:cNvPr id="6" name="Rectangle 5"/>
          <p:cNvSpPr/>
          <p:nvPr/>
        </p:nvSpPr>
        <p:spPr>
          <a:xfrm>
            <a:off x="6878233" y="2590857"/>
            <a:ext cx="665567" cy="169277"/>
          </a:xfrm>
          <a:prstGeom prst="rect">
            <a:avLst/>
          </a:prstGeom>
        </p:spPr>
        <p:txBody>
          <a:bodyPr wrap="none">
            <a:spAutoFit/>
          </a:bodyPr>
          <a:lstStyle/>
          <a:p>
            <a:r>
              <a:rPr lang="en-US" sz="500" dirty="0" smtClean="0">
                <a:solidFill>
                  <a:schemeClr val="bg1">
                    <a:lumMod val="50000"/>
                  </a:schemeClr>
                </a:solidFill>
              </a:rPr>
              <a:t>© boostsilver.com</a:t>
            </a:r>
            <a:endParaRPr lang="en-US" sz="500" dirty="0">
              <a:solidFill>
                <a:schemeClr val="bg1">
                  <a:lumMod val="50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theme/theme1.xml><?xml version="1.0" encoding="utf-8"?>
<a:theme xmlns:a="http://schemas.openxmlformats.org/drawingml/2006/main" name="LIC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Template>
  <TotalTime>2409</TotalTime>
  <Words>947</Words>
  <Application>Microsoft Office PowerPoint</Application>
  <PresentationFormat>On-screen Show (4:3)</PresentationFormat>
  <Paragraphs>99</Paragraphs>
  <Slides>16</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Arial Black</vt:lpstr>
      <vt:lpstr>Calibri</vt:lpstr>
      <vt:lpstr>Symbol</vt:lpstr>
      <vt:lpstr>Times New Roman</vt:lpstr>
      <vt:lpstr>LIC Presentation template</vt:lpstr>
      <vt:lpstr>What Is Faith?</vt:lpstr>
      <vt:lpstr>PowerPoint Presentation</vt:lpstr>
      <vt:lpstr>PowerPoint Presentation</vt:lpstr>
      <vt:lpstr>PowerPoint Presentation</vt:lpstr>
      <vt:lpstr>What Are the Connections?</vt:lpstr>
      <vt:lpstr>Religion</vt:lpstr>
      <vt:lpstr>Belief</vt:lpstr>
      <vt:lpstr>PowerPoint Presentation</vt:lpstr>
      <vt:lpstr>Faith and Religion</vt:lpstr>
      <vt:lpstr>PowerPoint Presentation</vt:lpstr>
      <vt:lpstr>The Scriptures and Faith</vt:lpstr>
      <vt:lpstr>The Catechism and Faith</vt:lpstr>
      <vt:lpstr>The Holy Spirit</vt:lpstr>
      <vt:lpstr>Continuous Cycle</vt:lpstr>
      <vt:lpstr>PowerPoint Presentation</vt:lpstr>
      <vt:lpstr>Acknowledgment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gregandbeth</dc:creator>
  <cp:lastModifiedBy>Caren Yang</cp:lastModifiedBy>
  <cp:revision>96</cp:revision>
  <dcterms:created xsi:type="dcterms:W3CDTF">2010-07-24T15:13:44Z</dcterms:created>
  <dcterms:modified xsi:type="dcterms:W3CDTF">2015-03-11T19:29:00Z</dcterms:modified>
</cp:coreProperties>
</file>