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3"/>
  </p:notesMasterIdLst>
  <p:sldIdLst>
    <p:sldId id="310" r:id="rId2"/>
    <p:sldId id="313" r:id="rId3"/>
    <p:sldId id="314" r:id="rId4"/>
    <p:sldId id="315" r:id="rId5"/>
    <p:sldId id="316" r:id="rId6"/>
    <p:sldId id="317" r:id="rId7"/>
    <p:sldId id="318" r:id="rId8"/>
    <p:sldId id="319" r:id="rId9"/>
    <p:sldId id="320" r:id="rId10"/>
    <p:sldId id="321" r:id="rId11"/>
    <p:sldId id="322" r:id="rId12"/>
  </p:sldIdLst>
  <p:sldSz cx="9144000" cy="6858000" type="screen4x3"/>
  <p:notesSz cx="6858000" cy="9144000"/>
  <p:custDataLst>
    <p:tags r:id="rId14"/>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8D34"/>
    <a:srgbClr val="0A5598"/>
    <a:srgbClr val="D11E33"/>
    <a:srgbClr val="7E7E7E"/>
    <a:srgbClr val="008000"/>
    <a:srgbClr val="314BCD"/>
    <a:srgbClr val="D60005"/>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69" autoAdjust="0"/>
    <p:restoredTop sz="86425" autoAdjust="0"/>
  </p:normalViewPr>
  <p:slideViewPr>
    <p:cSldViewPr snapToGrid="0" snapToObjects="1">
      <p:cViewPr varScale="1">
        <p:scale>
          <a:sx n="127" d="100"/>
          <a:sy n="127" d="100"/>
        </p:scale>
        <p:origin x="1736" y="176"/>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tags" Target="tags/tag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6/1/16</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6/1/16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6/1/16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
        <p:nvSpPr>
          <p:cNvPr id="3" name="TextBox 2"/>
          <p:cNvSpPr txBox="1"/>
          <p:nvPr/>
        </p:nvSpPr>
        <p:spPr>
          <a:xfrm>
            <a:off x="7668387" y="6427938"/>
            <a:ext cx="1618488"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Document #: TX005856</a:t>
            </a:r>
          </a:p>
        </p:txBody>
      </p:sp>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A5598"/>
                </a:solidFill>
                <a:latin typeface="Arial" charset="0"/>
                <a:ea typeface="Arial" charset="0"/>
                <a:cs typeface="Arial" charset="0"/>
              </a:rPr>
              <a:t>Think About It!</a:t>
            </a:r>
            <a:endParaRPr lang="en-US" sz="3200" b="1" dirty="0">
              <a:solidFill>
                <a:srgbClr val="0A5598"/>
              </a:solidFill>
              <a:latin typeface="Arial" charset="0"/>
              <a:ea typeface="Arial" charset="0"/>
              <a:cs typeface="Arial" charset="0"/>
            </a:endParaRPr>
          </a:p>
        </p:txBody>
      </p:sp>
      <p:sp>
        <p:nvSpPr>
          <p:cNvPr id="3" name="Content Placeholder 2"/>
          <p:cNvSpPr>
            <a:spLocks noGrp="1"/>
          </p:cNvSpPr>
          <p:nvPr>
            <p:ph idx="1"/>
          </p:nvPr>
        </p:nvSpPr>
        <p:spPr>
          <a:xfrm>
            <a:off x="4471516" y="1661459"/>
            <a:ext cx="4411227" cy="4525963"/>
          </a:xfrm>
        </p:spPr>
        <p:txBody>
          <a:bodyPr>
            <a:normAutofit/>
          </a:bodyPr>
          <a:lstStyle/>
          <a:p>
            <a:pPr marL="342900" lvl="6" indent="-342900"/>
            <a:r>
              <a:rPr lang="en-US" sz="2400" dirty="0" smtClean="0">
                <a:latin typeface="Arial" charset="0"/>
                <a:ea typeface="Arial" charset="0"/>
                <a:cs typeface="Arial" charset="0"/>
              </a:rPr>
              <a:t>Identify </a:t>
            </a:r>
            <a:r>
              <a:rPr lang="en-US" sz="2400" dirty="0">
                <a:latin typeface="Arial" charset="0"/>
                <a:ea typeface="Arial" charset="0"/>
                <a:cs typeface="Arial" charset="0"/>
              </a:rPr>
              <a:t>one thing </a:t>
            </a:r>
            <a:r>
              <a:rPr lang="en-US" sz="2400" dirty="0" smtClean="0">
                <a:latin typeface="Arial" charset="0"/>
                <a:ea typeface="Arial" charset="0"/>
                <a:cs typeface="Arial" charset="0"/>
              </a:rPr>
              <a:t>you </a:t>
            </a:r>
            <a:r>
              <a:rPr lang="en-US" sz="2400" dirty="0">
                <a:latin typeface="Arial" charset="0"/>
                <a:ea typeface="Arial" charset="0"/>
                <a:cs typeface="Arial" charset="0"/>
              </a:rPr>
              <a:t>do well </a:t>
            </a:r>
            <a:r>
              <a:rPr lang="en-US" sz="2400" dirty="0" smtClean="0">
                <a:latin typeface="Arial" charset="0"/>
                <a:ea typeface="Arial" charset="0"/>
                <a:cs typeface="Arial" charset="0"/>
              </a:rPr>
              <a:t>that </a:t>
            </a:r>
            <a:r>
              <a:rPr lang="en-US" sz="2400" dirty="0">
                <a:latin typeface="Arial" charset="0"/>
                <a:ea typeface="Arial" charset="0"/>
                <a:cs typeface="Arial" charset="0"/>
              </a:rPr>
              <a:t>comes naturally to </a:t>
            </a:r>
            <a:r>
              <a:rPr lang="en-US" sz="2400" dirty="0" smtClean="0">
                <a:latin typeface="Arial" charset="0"/>
                <a:ea typeface="Arial" charset="0"/>
                <a:cs typeface="Arial" charset="0"/>
              </a:rPr>
              <a:t>you, and </a:t>
            </a:r>
            <a:r>
              <a:rPr lang="en-US" sz="2400" dirty="0">
                <a:latin typeface="Arial" charset="0"/>
                <a:ea typeface="Arial" charset="0"/>
                <a:cs typeface="Arial" charset="0"/>
              </a:rPr>
              <a:t>condense it down to one </a:t>
            </a:r>
            <a:r>
              <a:rPr lang="en-US" sz="2400" dirty="0" smtClean="0">
                <a:latin typeface="Arial" charset="0"/>
                <a:ea typeface="Arial" charset="0"/>
                <a:cs typeface="Arial" charset="0"/>
              </a:rPr>
              <a:t>word </a:t>
            </a:r>
            <a:r>
              <a:rPr lang="en-US" sz="2400" dirty="0">
                <a:latin typeface="Arial" charset="0"/>
                <a:ea typeface="Arial" charset="0"/>
                <a:cs typeface="Arial" charset="0"/>
              </a:rPr>
              <a:t>(math, football, art, </a:t>
            </a:r>
            <a:r>
              <a:rPr lang="en-US" sz="2400" dirty="0" smtClean="0">
                <a:latin typeface="Arial" charset="0"/>
                <a:ea typeface="Arial" charset="0"/>
                <a:cs typeface="Arial" charset="0"/>
              </a:rPr>
              <a:t>science</a:t>
            </a:r>
            <a:r>
              <a:rPr lang="en-US" sz="2400" dirty="0">
                <a:latin typeface="Arial" charset="0"/>
                <a:ea typeface="Arial" charset="0"/>
                <a:cs typeface="Arial" charset="0"/>
              </a:rPr>
              <a:t>, </a:t>
            </a:r>
            <a:r>
              <a:rPr lang="en-US" sz="2400" dirty="0" smtClean="0">
                <a:latin typeface="Arial" charset="0"/>
                <a:ea typeface="Arial" charset="0"/>
                <a:cs typeface="Arial" charset="0"/>
              </a:rPr>
              <a:t>patience, etc</a:t>
            </a:r>
            <a:r>
              <a:rPr lang="en-US" sz="2400" dirty="0">
                <a:latin typeface="Arial" charset="0"/>
                <a:ea typeface="Arial" charset="0"/>
                <a:cs typeface="Arial" charset="0"/>
              </a:rPr>
              <a:t>.</a:t>
            </a:r>
            <a:r>
              <a:rPr lang="en-US" sz="2400" dirty="0" smtClean="0">
                <a:latin typeface="Arial" charset="0"/>
                <a:ea typeface="Arial" charset="0"/>
                <a:cs typeface="Arial" charset="0"/>
              </a:rPr>
              <a:t>)</a:t>
            </a:r>
            <a:r>
              <a:rPr lang="en-US" sz="2400" dirty="0">
                <a:latin typeface="Arial" charset="0"/>
                <a:ea typeface="Arial" charset="0"/>
                <a:cs typeface="Arial" charset="0"/>
              </a:rPr>
              <a:t> </a:t>
            </a:r>
            <a:r>
              <a:rPr lang="en-US" sz="2400" dirty="0" smtClean="0">
                <a:latin typeface="Arial" charset="0"/>
                <a:ea typeface="Arial" charset="0"/>
                <a:cs typeface="Arial" charset="0"/>
              </a:rPr>
              <a:t>and share it with the class. </a:t>
            </a:r>
            <a:endParaRPr lang="en-US" sz="2400" dirty="0">
              <a:latin typeface="Arial" charset="0"/>
              <a:ea typeface="Arial" charset="0"/>
              <a:cs typeface="Arial" charset="0"/>
            </a:endParaRPr>
          </a:p>
        </p:txBody>
      </p:sp>
      <p:sp>
        <p:nvSpPr>
          <p:cNvPr id="5" name="TextBox 4"/>
          <p:cNvSpPr txBox="1"/>
          <p:nvPr/>
        </p:nvSpPr>
        <p:spPr>
          <a:xfrm>
            <a:off x="0" y="4596888"/>
            <a:ext cx="1407758"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a:t>
            </a:r>
            <a:r>
              <a:rPr lang="en-US" sz="700" dirty="0" smtClean="0">
                <a:solidFill>
                  <a:srgbClr val="7E7E7E"/>
                </a:solidFill>
                <a:latin typeface="Arial" charset="0"/>
                <a:ea typeface="Arial" charset="0"/>
                <a:cs typeface="Arial" charset="0"/>
              </a:rPr>
              <a:t>dotshock/Shutterstock.com</a:t>
            </a:r>
            <a:endParaRPr lang="en-US" sz="700" dirty="0">
              <a:solidFill>
                <a:srgbClr val="7E7E7E"/>
              </a:solidFill>
              <a:latin typeface="Arial" charset="0"/>
              <a:ea typeface="Arial" charset="0"/>
              <a:cs typeface="Aria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8510"/>
            <a:ext cx="4257350" cy="2828378"/>
          </a:xfrm>
          <a:prstGeom prst="rect">
            <a:avLst/>
          </a:prstGeom>
        </p:spPr>
      </p:pic>
    </p:spTree>
    <p:extLst>
      <p:ext uri="{BB962C8B-B14F-4D97-AF65-F5344CB8AC3E}">
        <p14:creationId xmlns:p14="http://schemas.microsoft.com/office/powerpoint/2010/main" val="392095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20"/>
            <a:ext cx="8229600" cy="1143000"/>
          </a:xfrm>
        </p:spPr>
        <p:txBody>
          <a:bodyPr>
            <a:normAutofit fontScale="90000"/>
          </a:bodyPr>
          <a:lstStyle/>
          <a:p>
            <a:r>
              <a:rPr lang="en-US" sz="4700" b="1" dirty="0">
                <a:solidFill>
                  <a:srgbClr val="178D34"/>
                </a:solidFill>
                <a:latin typeface="Arial" charset="0"/>
                <a:ea typeface="Arial" charset="0"/>
                <a:cs typeface="Arial" charset="0"/>
              </a:rPr>
              <a:t>“The Gifts of the Holy Spirit”</a:t>
            </a:r>
            <a:r>
              <a:rPr lang="en-US" sz="4700" b="1" dirty="0">
                <a:solidFill>
                  <a:srgbClr val="0A5598"/>
                </a:solidFill>
                <a:latin typeface="Arial" charset="0"/>
                <a:ea typeface="Arial" charset="0"/>
                <a:cs typeface="Arial" charset="0"/>
              </a:rPr>
              <a:t/>
            </a:r>
            <a:br>
              <a:rPr lang="en-US" sz="4700" b="1" dirty="0">
                <a:solidFill>
                  <a:srgbClr val="0A5598"/>
                </a:solidFill>
                <a:latin typeface="Arial" charset="0"/>
                <a:ea typeface="Arial" charset="0"/>
                <a:cs typeface="Arial" charset="0"/>
              </a:rPr>
            </a:br>
            <a:r>
              <a:rPr lang="en-US" sz="2000" b="1" dirty="0">
                <a:solidFill>
                  <a:srgbClr val="7E7E7E"/>
                </a:solidFill>
                <a:latin typeface="Arial" charset="0"/>
                <a:ea typeface="Arial" charset="0"/>
                <a:cs typeface="Arial" charset="0"/>
              </a:rPr>
              <a:t> (Handbook, </a:t>
            </a:r>
            <a:r>
              <a:rPr lang="en-US" sz="2000" b="1" dirty="0" smtClean="0">
                <a:solidFill>
                  <a:srgbClr val="7E7E7E"/>
                </a:solidFill>
                <a:latin typeface="Arial" charset="0"/>
                <a:ea typeface="Arial" charset="0"/>
                <a:cs typeface="Arial" charset="0"/>
              </a:rPr>
              <a:t>Pages </a:t>
            </a:r>
            <a:r>
              <a:rPr lang="en-US" sz="2000" b="1" dirty="0">
                <a:solidFill>
                  <a:srgbClr val="7E7E7E"/>
                </a:solidFill>
                <a:latin typeface="Arial" charset="0"/>
                <a:ea typeface="Arial" charset="0"/>
                <a:cs typeface="Arial" charset="0"/>
              </a:rPr>
              <a:t>198–201) </a:t>
            </a:r>
          </a:p>
        </p:txBody>
      </p:sp>
      <p:sp>
        <p:nvSpPr>
          <p:cNvPr id="3" name="Content Placeholder 2"/>
          <p:cNvSpPr>
            <a:spLocks noGrp="1"/>
          </p:cNvSpPr>
          <p:nvPr>
            <p:ph idx="1"/>
          </p:nvPr>
        </p:nvSpPr>
        <p:spPr>
          <a:xfrm>
            <a:off x="261256" y="1097916"/>
            <a:ext cx="8568979" cy="4602163"/>
          </a:xfrm>
        </p:spPr>
        <p:txBody>
          <a:bodyPr>
            <a:normAutofit/>
          </a:bodyPr>
          <a:lstStyle/>
          <a:p>
            <a:pPr lvl="0"/>
            <a:r>
              <a:rPr lang="en-US" sz="2300" dirty="0">
                <a:latin typeface="Arial" charset="0"/>
                <a:ea typeface="Arial" charset="0"/>
                <a:cs typeface="Arial" charset="0"/>
              </a:rPr>
              <a:t>God gives us the Gifts of the </a:t>
            </a:r>
            <a:r>
              <a:rPr lang="en-US" sz="2300" dirty="0" smtClean="0">
                <a:latin typeface="Arial" charset="0"/>
                <a:ea typeface="Arial" charset="0"/>
                <a:cs typeface="Arial" charset="0"/>
              </a:rPr>
              <a:t/>
            </a:r>
            <a:br>
              <a:rPr lang="en-US" sz="2300" dirty="0" smtClean="0">
                <a:latin typeface="Arial" charset="0"/>
                <a:ea typeface="Arial" charset="0"/>
                <a:cs typeface="Arial" charset="0"/>
              </a:rPr>
            </a:br>
            <a:r>
              <a:rPr lang="en-US" sz="2300" dirty="0" smtClean="0">
                <a:latin typeface="Arial" charset="0"/>
                <a:ea typeface="Arial" charset="0"/>
                <a:cs typeface="Arial" charset="0"/>
              </a:rPr>
              <a:t>Holy </a:t>
            </a:r>
            <a:r>
              <a:rPr lang="en-US" sz="2300" dirty="0">
                <a:latin typeface="Arial" charset="0"/>
                <a:ea typeface="Arial" charset="0"/>
                <a:cs typeface="Arial" charset="0"/>
              </a:rPr>
              <a:t>Spirit to help us love </a:t>
            </a:r>
            <a:r>
              <a:rPr lang="en-US" sz="2300" dirty="0" smtClean="0">
                <a:latin typeface="Arial" charset="0"/>
                <a:ea typeface="Arial" charset="0"/>
                <a:cs typeface="Arial" charset="0"/>
              </a:rPr>
              <a:t/>
            </a:r>
            <a:br>
              <a:rPr lang="en-US" sz="2300" dirty="0" smtClean="0">
                <a:latin typeface="Arial" charset="0"/>
                <a:ea typeface="Arial" charset="0"/>
                <a:cs typeface="Arial" charset="0"/>
              </a:rPr>
            </a:br>
            <a:r>
              <a:rPr lang="en-US" sz="2300" dirty="0" smtClean="0">
                <a:latin typeface="Arial" charset="0"/>
                <a:ea typeface="Arial" charset="0"/>
                <a:cs typeface="Arial" charset="0"/>
              </a:rPr>
              <a:t>him </a:t>
            </a:r>
            <a:r>
              <a:rPr lang="en-US" sz="2300" dirty="0">
                <a:latin typeface="Arial" charset="0"/>
                <a:ea typeface="Arial" charset="0"/>
                <a:cs typeface="Arial" charset="0"/>
              </a:rPr>
              <a:t>and live </a:t>
            </a:r>
            <a:r>
              <a:rPr lang="en-US" sz="2300" dirty="0" smtClean="0">
                <a:latin typeface="Arial" charset="0"/>
                <a:ea typeface="Arial" charset="0"/>
                <a:cs typeface="Arial" charset="0"/>
              </a:rPr>
              <a:t>good </a:t>
            </a:r>
            <a:r>
              <a:rPr lang="en-US" sz="2300" dirty="0">
                <a:latin typeface="Arial" charset="0"/>
                <a:ea typeface="Arial" charset="0"/>
                <a:cs typeface="Arial" charset="0"/>
              </a:rPr>
              <a:t>and holy </a:t>
            </a:r>
            <a:r>
              <a:rPr lang="en-US" sz="2300" dirty="0" smtClean="0">
                <a:latin typeface="Arial" charset="0"/>
                <a:ea typeface="Arial" charset="0"/>
                <a:cs typeface="Arial" charset="0"/>
              </a:rPr>
              <a:t/>
            </a:r>
            <a:br>
              <a:rPr lang="en-US" sz="2300" dirty="0" smtClean="0">
                <a:latin typeface="Arial" charset="0"/>
                <a:ea typeface="Arial" charset="0"/>
                <a:cs typeface="Arial" charset="0"/>
              </a:rPr>
            </a:br>
            <a:r>
              <a:rPr lang="en-US" sz="2300" dirty="0" smtClean="0">
                <a:latin typeface="Arial" charset="0"/>
                <a:ea typeface="Arial" charset="0"/>
                <a:cs typeface="Arial" charset="0"/>
              </a:rPr>
              <a:t>lives</a:t>
            </a:r>
            <a:r>
              <a:rPr lang="en-US" sz="2300" dirty="0">
                <a:latin typeface="Arial" charset="0"/>
                <a:ea typeface="Arial" charset="0"/>
                <a:cs typeface="Arial" charset="0"/>
              </a:rPr>
              <a:t>.</a:t>
            </a:r>
          </a:p>
          <a:p>
            <a:pPr lvl="0"/>
            <a:r>
              <a:rPr lang="en-US" sz="2300" dirty="0">
                <a:latin typeface="Arial" charset="0"/>
                <a:ea typeface="Arial" charset="0"/>
                <a:cs typeface="Arial" charset="0"/>
              </a:rPr>
              <a:t>The Seven Gifts of the Holy </a:t>
            </a:r>
            <a:r>
              <a:rPr lang="en-US" sz="2300" dirty="0" smtClean="0">
                <a:latin typeface="Arial" charset="0"/>
                <a:ea typeface="Arial" charset="0"/>
                <a:cs typeface="Arial" charset="0"/>
              </a:rPr>
              <a:t/>
            </a:r>
            <a:br>
              <a:rPr lang="en-US" sz="2300" dirty="0" smtClean="0">
                <a:latin typeface="Arial" charset="0"/>
                <a:ea typeface="Arial" charset="0"/>
                <a:cs typeface="Arial" charset="0"/>
              </a:rPr>
            </a:br>
            <a:r>
              <a:rPr lang="en-US" sz="2300" dirty="0" smtClean="0">
                <a:latin typeface="Arial" charset="0"/>
                <a:ea typeface="Arial" charset="0"/>
                <a:cs typeface="Arial" charset="0"/>
              </a:rPr>
              <a:t>Spirit </a:t>
            </a:r>
            <a:r>
              <a:rPr lang="en-US" sz="2300" dirty="0">
                <a:latin typeface="Arial" charset="0"/>
                <a:ea typeface="Arial" charset="0"/>
                <a:cs typeface="Arial" charset="0"/>
              </a:rPr>
              <a:t>are special graces that </a:t>
            </a:r>
            <a:r>
              <a:rPr lang="en-US" sz="2300" dirty="0" smtClean="0">
                <a:latin typeface="Arial" charset="0"/>
                <a:ea typeface="Arial" charset="0"/>
                <a:cs typeface="Arial" charset="0"/>
              </a:rPr>
              <a:t/>
            </a:r>
            <a:br>
              <a:rPr lang="en-US" sz="2300" dirty="0" smtClean="0">
                <a:latin typeface="Arial" charset="0"/>
                <a:ea typeface="Arial" charset="0"/>
                <a:cs typeface="Arial" charset="0"/>
              </a:rPr>
            </a:br>
            <a:r>
              <a:rPr lang="en-US" sz="2300" dirty="0" smtClean="0">
                <a:latin typeface="Arial" charset="0"/>
                <a:ea typeface="Arial" charset="0"/>
                <a:cs typeface="Arial" charset="0"/>
              </a:rPr>
              <a:t>help us </a:t>
            </a:r>
            <a:r>
              <a:rPr lang="en-US" sz="2300" dirty="0">
                <a:latin typeface="Arial" charset="0"/>
                <a:ea typeface="Arial" charset="0"/>
                <a:cs typeface="Arial" charset="0"/>
              </a:rPr>
              <a:t>respond to God’s call </a:t>
            </a:r>
            <a:r>
              <a:rPr lang="en-US" sz="2300" dirty="0" smtClean="0">
                <a:latin typeface="Arial" charset="0"/>
                <a:ea typeface="Arial" charset="0"/>
                <a:cs typeface="Arial" charset="0"/>
              </a:rPr>
              <a:t/>
            </a:r>
            <a:br>
              <a:rPr lang="en-US" sz="2300" dirty="0" smtClean="0">
                <a:latin typeface="Arial" charset="0"/>
                <a:ea typeface="Arial" charset="0"/>
                <a:cs typeface="Arial" charset="0"/>
              </a:rPr>
            </a:br>
            <a:r>
              <a:rPr lang="en-US" sz="2300" dirty="0" smtClean="0">
                <a:latin typeface="Arial" charset="0"/>
                <a:ea typeface="Arial" charset="0"/>
                <a:cs typeface="Arial" charset="0"/>
              </a:rPr>
              <a:t>to </a:t>
            </a:r>
            <a:r>
              <a:rPr lang="en-US" sz="2300" dirty="0">
                <a:latin typeface="Arial" charset="0"/>
                <a:ea typeface="Arial" charset="0"/>
                <a:cs typeface="Arial" charset="0"/>
              </a:rPr>
              <a:t>live holy lives. </a:t>
            </a:r>
          </a:p>
          <a:p>
            <a:pPr lvl="0"/>
            <a:r>
              <a:rPr lang="en-US" sz="2300" dirty="0">
                <a:latin typeface="Arial" charset="0"/>
                <a:ea typeface="Arial" charset="0"/>
                <a:cs typeface="Arial" charset="0"/>
              </a:rPr>
              <a:t>The Gifts of the Holy Spirit are </a:t>
            </a:r>
            <a:r>
              <a:rPr lang="en-US" sz="2300" dirty="0" smtClean="0">
                <a:latin typeface="Arial" charset="0"/>
                <a:ea typeface="Arial" charset="0"/>
                <a:cs typeface="Arial" charset="0"/>
              </a:rPr>
              <a:t/>
            </a:r>
            <a:br>
              <a:rPr lang="en-US" sz="2300" dirty="0" smtClean="0">
                <a:latin typeface="Arial" charset="0"/>
                <a:ea typeface="Arial" charset="0"/>
                <a:cs typeface="Arial" charset="0"/>
              </a:rPr>
            </a:br>
            <a:r>
              <a:rPr lang="en-US" sz="2300" dirty="0" smtClean="0">
                <a:latin typeface="Arial" charset="0"/>
                <a:ea typeface="Arial" charset="0"/>
                <a:cs typeface="Arial" charset="0"/>
              </a:rPr>
              <a:t>Wisdom</a:t>
            </a:r>
            <a:r>
              <a:rPr lang="en-US" sz="2300" dirty="0">
                <a:latin typeface="Arial" charset="0"/>
                <a:ea typeface="Arial" charset="0"/>
                <a:cs typeface="Arial" charset="0"/>
              </a:rPr>
              <a:t>, Understanding, </a:t>
            </a:r>
            <a:r>
              <a:rPr lang="en-US" sz="2300" dirty="0" smtClean="0">
                <a:latin typeface="Arial" charset="0"/>
                <a:ea typeface="Arial" charset="0"/>
                <a:cs typeface="Arial" charset="0"/>
              </a:rPr>
              <a:t>Counsel (Right Judgment), Fortitude (Courage), </a:t>
            </a:r>
            <a:r>
              <a:rPr lang="en-US" sz="2300" dirty="0">
                <a:latin typeface="Arial" charset="0"/>
                <a:ea typeface="Arial" charset="0"/>
                <a:cs typeface="Arial" charset="0"/>
              </a:rPr>
              <a:t>Knowledge, </a:t>
            </a:r>
            <a:r>
              <a:rPr lang="en-US" sz="2300" dirty="0" smtClean="0">
                <a:latin typeface="Arial" charset="0"/>
                <a:ea typeface="Arial" charset="0"/>
                <a:cs typeface="Arial" charset="0"/>
              </a:rPr>
              <a:t>Piety (Reverence), </a:t>
            </a:r>
            <a:r>
              <a:rPr lang="en-US" sz="2300" dirty="0">
                <a:latin typeface="Arial" charset="0"/>
                <a:ea typeface="Arial" charset="0"/>
                <a:cs typeface="Arial" charset="0"/>
              </a:rPr>
              <a:t>and </a:t>
            </a:r>
            <a:r>
              <a:rPr lang="en-US" sz="2300" dirty="0" smtClean="0">
                <a:latin typeface="Arial" charset="0"/>
                <a:ea typeface="Arial" charset="0"/>
                <a:cs typeface="Arial" charset="0"/>
              </a:rPr>
              <a:t>Fear of the Lord (Wonder </a:t>
            </a:r>
            <a:r>
              <a:rPr lang="en-US" sz="2300" dirty="0">
                <a:latin typeface="Arial" charset="0"/>
                <a:ea typeface="Arial" charset="0"/>
                <a:cs typeface="Arial" charset="0"/>
              </a:rPr>
              <a:t>and </a:t>
            </a:r>
            <a:r>
              <a:rPr lang="en-US" sz="2300" dirty="0" smtClean="0">
                <a:latin typeface="Arial" charset="0"/>
                <a:ea typeface="Arial" charset="0"/>
                <a:cs typeface="Arial" charset="0"/>
              </a:rPr>
              <a:t>Awe).</a:t>
            </a:r>
            <a:endParaRPr lang="en-US" sz="2300" dirty="0">
              <a:latin typeface="Arial" charset="0"/>
              <a:ea typeface="Arial" charset="0"/>
              <a:cs typeface="Arial" charset="0"/>
            </a:endParaRPr>
          </a:p>
          <a:p>
            <a:endParaRPr lang="en-US" sz="2300" dirty="0">
              <a:latin typeface="Arial" charset="0"/>
              <a:ea typeface="Arial" charset="0"/>
              <a:cs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2874" y="1285208"/>
            <a:ext cx="2893926" cy="2908999"/>
          </a:xfrm>
          <a:prstGeom prst="rect">
            <a:avLst/>
          </a:prstGeom>
        </p:spPr>
      </p:pic>
      <p:sp>
        <p:nvSpPr>
          <p:cNvPr id="5" name="TextBox 4"/>
          <p:cNvSpPr txBox="1"/>
          <p:nvPr/>
        </p:nvSpPr>
        <p:spPr>
          <a:xfrm>
            <a:off x="7482206" y="4185867"/>
            <a:ext cx="1276311"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a:t>
            </a:r>
            <a:r>
              <a:rPr lang="en-US" sz="700" dirty="0" smtClean="0">
                <a:solidFill>
                  <a:srgbClr val="7E7E7E"/>
                </a:solidFill>
                <a:latin typeface="Arial" charset="0"/>
                <a:ea typeface="Arial" charset="0"/>
                <a:cs typeface="Arial" charset="0"/>
              </a:rPr>
              <a:t>Thoom/Shutterstock.com</a:t>
            </a:r>
            <a:endParaRPr lang="en-US" sz="700" dirty="0">
              <a:solidFill>
                <a:srgbClr val="7E7E7E"/>
              </a:solidFill>
              <a:latin typeface="Arial" charset="0"/>
              <a:ea typeface="Arial" charset="0"/>
              <a:cs typeface="Arial" charset="0"/>
            </a:endParaRPr>
          </a:p>
        </p:txBody>
      </p:sp>
    </p:spTree>
    <p:extLst>
      <p:ext uri="{BB962C8B-B14F-4D97-AF65-F5344CB8AC3E}">
        <p14:creationId xmlns:p14="http://schemas.microsoft.com/office/powerpoint/2010/main" val="213153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956703"/>
            <a:ext cx="9143999" cy="954107"/>
          </a:xfrm>
          <a:prstGeom prst="rect">
            <a:avLst/>
          </a:prstGeom>
          <a:noFill/>
        </p:spPr>
        <p:txBody>
          <a:bodyPr wrap="square" rtlCol="0">
            <a:spAutoFit/>
          </a:bodyPr>
          <a:lstStyle/>
          <a:p>
            <a:pPr algn="ctr"/>
            <a:r>
              <a:rPr lang="en-US" sz="2000" dirty="0" smtClean="0">
                <a:solidFill>
                  <a:srgbClr val="008000"/>
                </a:solidFill>
                <a:latin typeface="Arial" charset="0"/>
                <a:ea typeface="Arial" charset="0"/>
                <a:cs typeface="Arial" charset="0"/>
              </a:rPr>
              <a:t>Chapter 18</a:t>
            </a:r>
          </a:p>
          <a:p>
            <a:pPr algn="ctr"/>
            <a:r>
              <a:rPr lang="en-US" sz="3600" dirty="0">
                <a:solidFill>
                  <a:srgbClr val="008000"/>
                </a:solidFill>
                <a:latin typeface="Arial" charset="0"/>
                <a:ea typeface="Arial" charset="0"/>
                <a:cs typeface="Arial" charset="0"/>
              </a:rPr>
              <a:t>Grace and the Gifts of the Holy Spirit </a:t>
            </a:r>
          </a:p>
        </p:txBody>
      </p:sp>
      <p:sp>
        <p:nvSpPr>
          <p:cNvPr id="5" name="Title 3"/>
          <p:cNvSpPr>
            <a:spLocks noGrp="1"/>
          </p:cNvSpPr>
          <p:nvPr>
            <p:ph type="ctrTitle"/>
          </p:nvPr>
        </p:nvSpPr>
        <p:spPr>
          <a:xfrm>
            <a:off x="1" y="0"/>
            <a:ext cx="9143999" cy="3956703"/>
          </a:xfrm>
        </p:spPr>
        <p:txBody>
          <a:bodyPr>
            <a:noAutofit/>
          </a:bodyPr>
          <a:lstStyle/>
          <a:p>
            <a:pPr algn="l"/>
            <a:r>
              <a:rPr lang="en-US" sz="3200" dirty="0" smtClean="0">
                <a:latin typeface="Arial" panose="020B0604020202020204" pitchFamily="34" charset="0"/>
                <a:cs typeface="Arial" panose="020B0604020202020204" pitchFamily="34" charset="0"/>
              </a:rPr>
              <a:t>The</a:t>
            </a:r>
            <a:r>
              <a:rPr lang="en-US" sz="3300" dirty="0" smtClean="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Prophets, </a:t>
            </a:r>
            <a:br>
              <a:rPr lang="en-US" sz="6600" b="1" dirty="0" smtClean="0">
                <a:solidFill>
                  <a:srgbClr val="0A5598"/>
                </a:solidFill>
                <a:latin typeface="Arial" panose="020B0604020202020204" pitchFamily="34" charset="0"/>
                <a:cs typeface="Arial" panose="020B0604020202020204" pitchFamily="34" charset="0"/>
              </a:rPr>
            </a:br>
            <a:r>
              <a:rPr lang="en-US" sz="6600" b="1" dirty="0" smtClean="0">
                <a:solidFill>
                  <a:srgbClr val="0A5598"/>
                </a:solidFill>
                <a:latin typeface="Arial" panose="020B0604020202020204" pitchFamily="34" charset="0"/>
                <a:cs typeface="Arial" panose="020B0604020202020204" pitchFamily="34" charset="0"/>
              </a:rPr>
              <a:t>		Jesus Christ,</a:t>
            </a:r>
            <a:r>
              <a:rPr lang="en-US" sz="6600" dirty="0" smtClean="0">
                <a:latin typeface="Arial" panose="020B0604020202020204" pitchFamily="34" charset="0"/>
                <a:cs typeface="Arial" panose="020B0604020202020204" pitchFamily="34" charset="0"/>
              </a:rPr>
              <a:t> </a:t>
            </a:r>
            <a:br>
              <a:rPr lang="en-US" sz="6600" dirty="0" smtClean="0">
                <a:latin typeface="Arial" panose="020B0604020202020204" pitchFamily="34" charset="0"/>
                <a:cs typeface="Arial" panose="020B0604020202020204" pitchFamily="34" charset="0"/>
              </a:rPr>
            </a:br>
            <a:r>
              <a:rPr lang="en-US" sz="66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and the</a:t>
            </a:r>
            <a:r>
              <a:rPr lang="en-US" sz="6600" dirty="0" smtClean="0">
                <a:latin typeface="Arial" panose="020B0604020202020204" pitchFamily="34" charset="0"/>
                <a:cs typeface="Arial" panose="020B0604020202020204" pitchFamily="34" charset="0"/>
              </a:rPr>
              <a:t> </a:t>
            </a:r>
            <a:r>
              <a:rPr lang="en-US" sz="8000" b="1" dirty="0" smtClean="0">
                <a:solidFill>
                  <a:srgbClr val="C30027"/>
                </a:solidFill>
                <a:latin typeface="Arial" panose="020B0604020202020204" pitchFamily="34" charset="0"/>
                <a:cs typeface="Arial" panose="020B0604020202020204" pitchFamily="34" charset="0"/>
              </a:rPr>
              <a:t>Holy Spirit</a:t>
            </a:r>
            <a:endParaRPr lang="en-US" sz="8000" b="1" dirty="0">
              <a:solidFill>
                <a:srgbClr val="C3002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386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latin typeface="Arial" charset="0"/>
                <a:ea typeface="Arial" charset="0"/>
                <a:cs typeface="Arial" charset="0"/>
              </a:rPr>
              <a:t>Chapter Summary</a:t>
            </a:r>
            <a:endParaRPr lang="en-US" sz="4200" b="1" dirty="0">
              <a:latin typeface="Arial" charset="0"/>
              <a:ea typeface="Arial" charset="0"/>
              <a:cs typeface="Arial" charset="0"/>
            </a:endParaRPr>
          </a:p>
        </p:txBody>
      </p:sp>
      <p:sp>
        <p:nvSpPr>
          <p:cNvPr id="3" name="Content Placeholder 2"/>
          <p:cNvSpPr>
            <a:spLocks noGrp="1"/>
          </p:cNvSpPr>
          <p:nvPr>
            <p:ph idx="1"/>
          </p:nvPr>
        </p:nvSpPr>
        <p:spPr>
          <a:xfrm>
            <a:off x="457200" y="1417638"/>
            <a:ext cx="8229600" cy="4525963"/>
          </a:xfrm>
        </p:spPr>
        <p:txBody>
          <a:bodyPr>
            <a:normAutofit/>
          </a:bodyPr>
          <a:lstStyle/>
          <a:p>
            <a:r>
              <a:rPr lang="en-US" sz="2500" dirty="0" smtClean="0">
                <a:latin typeface="Arial" charset="0"/>
                <a:ea typeface="Arial" charset="0"/>
                <a:cs typeface="Arial" charset="0"/>
              </a:rPr>
              <a:t>Through grace God </a:t>
            </a:r>
            <a:r>
              <a:rPr lang="en-US" sz="2500" dirty="0">
                <a:latin typeface="Arial" charset="0"/>
                <a:ea typeface="Arial" charset="0"/>
                <a:cs typeface="Arial" charset="0"/>
              </a:rPr>
              <a:t>extends his friendship and love to each of us unconditionally. </a:t>
            </a:r>
            <a:endParaRPr lang="en-US" sz="2500" dirty="0" smtClean="0">
              <a:latin typeface="Arial" charset="0"/>
              <a:ea typeface="Arial" charset="0"/>
              <a:cs typeface="Arial" charset="0"/>
            </a:endParaRPr>
          </a:p>
          <a:p>
            <a:endParaRPr lang="en-US" sz="2500" dirty="0" smtClean="0">
              <a:latin typeface="Arial" charset="0"/>
              <a:ea typeface="Arial" charset="0"/>
              <a:cs typeface="Arial" charset="0"/>
            </a:endParaRPr>
          </a:p>
          <a:p>
            <a:r>
              <a:rPr lang="en-US" sz="2500" dirty="0" smtClean="0">
                <a:latin typeface="Arial" charset="0"/>
                <a:ea typeface="Arial" charset="0"/>
                <a:cs typeface="Arial" charset="0"/>
              </a:rPr>
              <a:t>When </a:t>
            </a:r>
            <a:r>
              <a:rPr lang="en-US" sz="2500" dirty="0">
                <a:latin typeface="Arial" charset="0"/>
                <a:ea typeface="Arial" charset="0"/>
                <a:cs typeface="Arial" charset="0"/>
              </a:rPr>
              <a:t>we accept God’s gift of friendship and the gifts of the Holy Spirit, we allow God’s grace to transform us and enable us to live holy lives in loving service to God and neighbor.</a:t>
            </a:r>
          </a:p>
          <a:p>
            <a:endParaRPr lang="en-US" sz="2500" dirty="0">
              <a:latin typeface="Arial" charset="0"/>
              <a:ea typeface="Arial" charset="0"/>
              <a:cs typeface="Arial" charset="0"/>
            </a:endParaRPr>
          </a:p>
        </p:txBody>
      </p:sp>
    </p:spTree>
    <p:extLst>
      <p:ext uri="{BB962C8B-B14F-4D97-AF65-F5344CB8AC3E}">
        <p14:creationId xmlns:p14="http://schemas.microsoft.com/office/powerpoint/2010/main" val="418439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6000" b="1" dirty="0" smtClean="0">
                <a:solidFill>
                  <a:srgbClr val="0A5598"/>
                </a:solidFill>
                <a:latin typeface="Arial" charset="0"/>
                <a:ea typeface="Arial" charset="0"/>
                <a:cs typeface="Arial" charset="0"/>
              </a:rPr>
              <a:t>Think About It!</a:t>
            </a:r>
            <a:r>
              <a:rPr lang="en-US" sz="1800" b="1" dirty="0">
                <a:solidFill>
                  <a:srgbClr val="7E7E7E"/>
                </a:solidFill>
                <a:latin typeface="Arial" charset="0"/>
                <a:ea typeface="Arial" charset="0"/>
                <a:cs typeface="Arial" charset="0"/>
              </a:rPr>
              <a:t/>
            </a:r>
            <a:br>
              <a:rPr lang="en-US" sz="1800" b="1" dirty="0">
                <a:solidFill>
                  <a:srgbClr val="7E7E7E"/>
                </a:solidFill>
                <a:latin typeface="Arial" charset="0"/>
                <a:ea typeface="Arial" charset="0"/>
                <a:cs typeface="Arial" charset="0"/>
              </a:rPr>
            </a:br>
            <a:endParaRPr lang="en-US" sz="1800" b="1" dirty="0">
              <a:solidFill>
                <a:srgbClr val="7E7E7E"/>
              </a:solidFill>
              <a:latin typeface="Arial" charset="0"/>
              <a:ea typeface="Arial" charset="0"/>
              <a:cs typeface="Arial" charset="0"/>
            </a:endParaRPr>
          </a:p>
        </p:txBody>
      </p:sp>
      <p:sp>
        <p:nvSpPr>
          <p:cNvPr id="3" name="Content Placeholder 2"/>
          <p:cNvSpPr>
            <a:spLocks noGrp="1"/>
          </p:cNvSpPr>
          <p:nvPr>
            <p:ph idx="1"/>
          </p:nvPr>
        </p:nvSpPr>
        <p:spPr>
          <a:xfrm>
            <a:off x="4471516" y="1449014"/>
            <a:ext cx="4411227" cy="4525963"/>
          </a:xfrm>
        </p:spPr>
        <p:txBody>
          <a:bodyPr>
            <a:normAutofit/>
          </a:bodyPr>
          <a:lstStyle/>
          <a:p>
            <a:pPr marL="0" indent="0">
              <a:buNone/>
            </a:pPr>
            <a:r>
              <a:rPr lang="en-US" sz="2400" b="1" dirty="0" smtClean="0">
                <a:solidFill>
                  <a:srgbClr val="0A5598"/>
                </a:solidFill>
                <a:latin typeface="Arial" charset="0"/>
                <a:ea typeface="Arial" charset="0"/>
                <a:cs typeface="Arial" charset="0"/>
              </a:rPr>
              <a:t>Discussion Questions</a:t>
            </a:r>
          </a:p>
          <a:p>
            <a:pPr lvl="0"/>
            <a:r>
              <a:rPr lang="en-US" sz="2400" dirty="0" smtClean="0">
                <a:latin typeface="Arial" charset="0"/>
                <a:ea typeface="Arial" charset="0"/>
                <a:cs typeface="Arial" charset="0"/>
              </a:rPr>
              <a:t>Do you know anyone </a:t>
            </a:r>
            <a:br>
              <a:rPr lang="en-US" sz="2400" dirty="0" smtClean="0">
                <a:latin typeface="Arial" charset="0"/>
                <a:ea typeface="Arial" charset="0"/>
                <a:cs typeface="Arial" charset="0"/>
              </a:rPr>
            </a:br>
            <a:r>
              <a:rPr lang="en-US" sz="2400" dirty="0" smtClean="0">
                <a:latin typeface="Arial" charset="0"/>
                <a:ea typeface="Arial" charset="0"/>
                <a:cs typeface="Arial" charset="0"/>
              </a:rPr>
              <a:t>named </a:t>
            </a:r>
            <a:r>
              <a:rPr lang="en-US" sz="2400" dirty="0">
                <a:latin typeface="Arial" charset="0"/>
                <a:ea typeface="Arial" charset="0"/>
                <a:cs typeface="Arial" charset="0"/>
              </a:rPr>
              <a:t>Grace</a:t>
            </a:r>
            <a:r>
              <a:rPr lang="en-US" sz="2400" dirty="0" smtClean="0">
                <a:latin typeface="Arial" charset="0"/>
                <a:ea typeface="Arial" charset="0"/>
                <a:cs typeface="Arial" charset="0"/>
              </a:rPr>
              <a:t>?</a:t>
            </a:r>
          </a:p>
          <a:p>
            <a:r>
              <a:rPr lang="en-US" sz="2400" dirty="0" smtClean="0">
                <a:latin typeface="Arial" charset="0"/>
                <a:ea typeface="Arial" charset="0"/>
                <a:cs typeface="Arial" charset="0"/>
              </a:rPr>
              <a:t>What </a:t>
            </a:r>
            <a:r>
              <a:rPr lang="en-US" sz="2400" dirty="0">
                <a:latin typeface="Arial" charset="0"/>
                <a:ea typeface="Arial" charset="0"/>
                <a:cs typeface="Arial" charset="0"/>
              </a:rPr>
              <a:t>is grace? </a:t>
            </a: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Why </a:t>
            </a:r>
            <a:r>
              <a:rPr lang="en-US" sz="2400" dirty="0">
                <a:latin typeface="Arial" charset="0"/>
                <a:ea typeface="Arial" charset="0"/>
                <a:cs typeface="Arial" charset="0"/>
              </a:rPr>
              <a:t>do </a:t>
            </a:r>
            <a:r>
              <a:rPr lang="en-US" sz="2400" dirty="0" smtClean="0">
                <a:latin typeface="Arial" charset="0"/>
                <a:ea typeface="Arial" charset="0"/>
                <a:cs typeface="Arial" charset="0"/>
              </a:rPr>
              <a:t>you </a:t>
            </a:r>
            <a:r>
              <a:rPr lang="en-US" sz="2400" dirty="0">
                <a:latin typeface="Arial" charset="0"/>
                <a:ea typeface="Arial" charset="0"/>
                <a:cs typeface="Arial" charset="0"/>
              </a:rPr>
              <a:t>think people would want </a:t>
            </a:r>
            <a:r>
              <a:rPr lang="en-US" sz="2400" dirty="0" smtClean="0">
                <a:latin typeface="Arial" charset="0"/>
                <a:ea typeface="Arial" charset="0"/>
                <a:cs typeface="Arial" charset="0"/>
              </a:rPr>
              <a:t>their </a:t>
            </a:r>
            <a:r>
              <a:rPr lang="en-US" sz="2400" dirty="0">
                <a:latin typeface="Arial" charset="0"/>
                <a:ea typeface="Arial" charset="0"/>
                <a:cs typeface="Arial" charset="0"/>
              </a:rPr>
              <a:t>child to have that name? </a:t>
            </a:r>
            <a:r>
              <a:rPr lang="en-US" sz="2400" dirty="0" smtClean="0">
                <a:latin typeface="Arial" charset="0"/>
                <a:ea typeface="Arial" charset="0"/>
                <a:cs typeface="Arial" charset="0"/>
              </a:rPr>
              <a:t>What </a:t>
            </a:r>
            <a:r>
              <a:rPr lang="en-US" sz="2400" dirty="0">
                <a:latin typeface="Arial" charset="0"/>
                <a:ea typeface="Arial" charset="0"/>
                <a:cs typeface="Arial" charset="0"/>
              </a:rPr>
              <a:t>do you think that name might </a:t>
            </a:r>
            <a:r>
              <a:rPr lang="en-US" sz="2400" dirty="0" smtClean="0">
                <a:latin typeface="Arial" charset="0"/>
                <a:ea typeface="Arial" charset="0"/>
                <a:cs typeface="Arial" charset="0"/>
              </a:rPr>
              <a:t>mean</a:t>
            </a:r>
            <a:r>
              <a:rPr lang="en-US" sz="2400" dirty="0">
                <a:latin typeface="Arial" charset="0"/>
                <a:ea typeface="Arial" charset="0"/>
                <a:cs typeface="Arial" charset="0"/>
              </a:rPr>
              <a:t>?</a:t>
            </a:r>
          </a:p>
          <a:p>
            <a:pPr marL="0" indent="0">
              <a:buNone/>
            </a:pPr>
            <a:endParaRPr lang="en-US" sz="2400" dirty="0">
              <a:latin typeface="Arial" charset="0"/>
              <a:ea typeface="Arial" charset="0"/>
              <a:cs typeface="Arial" charset="0"/>
            </a:endParaRPr>
          </a:p>
        </p:txBody>
      </p:sp>
      <p:sp>
        <p:nvSpPr>
          <p:cNvPr id="5" name="TextBox 4"/>
          <p:cNvSpPr txBox="1"/>
          <p:nvPr/>
        </p:nvSpPr>
        <p:spPr>
          <a:xfrm>
            <a:off x="150722" y="4431925"/>
            <a:ext cx="1654620"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a:t>
            </a:r>
            <a:r>
              <a:rPr lang="en-US" sz="700" dirty="0" smtClean="0">
                <a:solidFill>
                  <a:srgbClr val="7E7E7E"/>
                </a:solidFill>
                <a:latin typeface="Arial" charset="0"/>
                <a:ea typeface="Arial" charset="0"/>
                <a:cs typeface="Arial" charset="0"/>
              </a:rPr>
              <a:t>enterlinedesign/Shutterstock.com</a:t>
            </a:r>
            <a:endParaRPr lang="en-US" sz="700" dirty="0">
              <a:solidFill>
                <a:srgbClr val="7E7E7E"/>
              </a:solidFill>
              <a:latin typeface="Arial" charset="0"/>
              <a:ea typeface="Arial" charset="0"/>
              <a:cs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722" y="1618605"/>
            <a:ext cx="4220308" cy="2812408"/>
          </a:xfrm>
          <a:prstGeom prst="rect">
            <a:avLst/>
          </a:prstGeom>
        </p:spPr>
      </p:pic>
    </p:spTree>
    <p:extLst>
      <p:ext uri="{BB962C8B-B14F-4D97-AF65-F5344CB8AC3E}">
        <p14:creationId xmlns:p14="http://schemas.microsoft.com/office/powerpoint/2010/main" val="184062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 y="564876"/>
            <a:ext cx="9144000" cy="1143000"/>
          </a:xfrm>
        </p:spPr>
        <p:txBody>
          <a:bodyPr>
            <a:noAutofit/>
          </a:bodyPr>
          <a:lstStyle/>
          <a:p>
            <a:r>
              <a:rPr lang="en-US" sz="4200" b="1" dirty="0">
                <a:solidFill>
                  <a:srgbClr val="008000"/>
                </a:solidFill>
                <a:latin typeface="Arial" charset="0"/>
                <a:ea typeface="Arial" charset="0"/>
                <a:cs typeface="Arial" charset="0"/>
              </a:rPr>
              <a:t>Introduction and </a:t>
            </a:r>
            <a:r>
              <a:rPr lang="en-US" sz="4200" b="1" dirty="0" smtClean="0">
                <a:solidFill>
                  <a:srgbClr val="008000"/>
                </a:solidFill>
                <a:latin typeface="Arial" charset="0"/>
                <a:ea typeface="Arial" charset="0"/>
                <a:cs typeface="Arial" charset="0"/>
              </a:rPr>
              <a:t/>
            </a:r>
            <a:br>
              <a:rPr lang="en-US" sz="4200" b="1" dirty="0" smtClean="0">
                <a:solidFill>
                  <a:srgbClr val="008000"/>
                </a:solidFill>
                <a:latin typeface="Arial" charset="0"/>
                <a:ea typeface="Arial" charset="0"/>
                <a:cs typeface="Arial" charset="0"/>
              </a:rPr>
            </a:br>
            <a:r>
              <a:rPr lang="en-US" sz="4200" b="1" dirty="0" smtClean="0">
                <a:solidFill>
                  <a:srgbClr val="008000"/>
                </a:solidFill>
                <a:latin typeface="Arial" charset="0"/>
                <a:ea typeface="Arial" charset="0"/>
                <a:cs typeface="Arial" charset="0"/>
              </a:rPr>
              <a:t>“</a:t>
            </a:r>
            <a:r>
              <a:rPr lang="en-US" sz="4200" b="1" dirty="0">
                <a:solidFill>
                  <a:srgbClr val="008000"/>
                </a:solidFill>
                <a:latin typeface="Arial" charset="0"/>
                <a:ea typeface="Arial" charset="0"/>
                <a:cs typeface="Arial" charset="0"/>
              </a:rPr>
              <a:t>God Takes the First Step” </a:t>
            </a:r>
            <a:r>
              <a:rPr lang="en-US" sz="4000" b="1" dirty="0">
                <a:solidFill>
                  <a:srgbClr val="008000"/>
                </a:solidFill>
                <a:latin typeface="Arial" charset="0"/>
                <a:ea typeface="Arial" charset="0"/>
                <a:cs typeface="Arial" charset="0"/>
              </a:rPr>
              <a:t/>
            </a:r>
            <a:br>
              <a:rPr lang="en-US" sz="4000" b="1" dirty="0">
                <a:solidFill>
                  <a:srgbClr val="008000"/>
                </a:solidFill>
                <a:latin typeface="Arial" charset="0"/>
                <a:ea typeface="Arial" charset="0"/>
                <a:cs typeface="Arial" charset="0"/>
              </a:rPr>
            </a:br>
            <a:r>
              <a:rPr lang="en-US" sz="1800" b="1" dirty="0">
                <a:solidFill>
                  <a:srgbClr val="7E7E7E"/>
                </a:solidFill>
                <a:latin typeface="Arial" charset="0"/>
                <a:ea typeface="Arial" charset="0"/>
                <a:cs typeface="Arial" charset="0"/>
              </a:rPr>
              <a:t>(Handbook, </a:t>
            </a:r>
            <a:r>
              <a:rPr lang="en-US" sz="1800" b="1" dirty="0" smtClean="0">
                <a:solidFill>
                  <a:srgbClr val="7E7E7E"/>
                </a:solidFill>
                <a:latin typeface="Arial" charset="0"/>
                <a:ea typeface="Arial" charset="0"/>
                <a:cs typeface="Arial" charset="0"/>
              </a:rPr>
              <a:t>Pages </a:t>
            </a:r>
            <a:r>
              <a:rPr lang="en-US" sz="1800" b="1" dirty="0">
                <a:solidFill>
                  <a:srgbClr val="7E7E7E"/>
                </a:solidFill>
                <a:latin typeface="Arial" charset="0"/>
                <a:ea typeface="Arial" charset="0"/>
                <a:cs typeface="Arial" charset="0"/>
              </a:rPr>
              <a:t>192–194)</a:t>
            </a:r>
            <a:r>
              <a:rPr lang="en-US" sz="2000" b="1" dirty="0">
                <a:solidFill>
                  <a:srgbClr val="7E7E7E"/>
                </a:solidFill>
                <a:latin typeface="Arial" charset="0"/>
                <a:ea typeface="Arial" charset="0"/>
                <a:cs typeface="Arial" charset="0"/>
              </a:rPr>
              <a:t/>
            </a:r>
            <a:br>
              <a:rPr lang="en-US" sz="2000" b="1" dirty="0">
                <a:solidFill>
                  <a:srgbClr val="7E7E7E"/>
                </a:solidFill>
                <a:latin typeface="Arial" charset="0"/>
                <a:ea typeface="Arial" charset="0"/>
                <a:cs typeface="Arial" charset="0"/>
              </a:rPr>
            </a:br>
            <a:endParaRPr lang="en-US" sz="3600" dirty="0"/>
          </a:p>
        </p:txBody>
      </p:sp>
      <p:sp>
        <p:nvSpPr>
          <p:cNvPr id="3" name="Content Placeholder 2"/>
          <p:cNvSpPr>
            <a:spLocks noGrp="1"/>
          </p:cNvSpPr>
          <p:nvPr>
            <p:ph idx="1"/>
          </p:nvPr>
        </p:nvSpPr>
        <p:spPr>
          <a:xfrm>
            <a:off x="261255" y="1719390"/>
            <a:ext cx="8611439" cy="4525963"/>
          </a:xfrm>
        </p:spPr>
        <p:txBody>
          <a:bodyPr>
            <a:normAutofit/>
          </a:bodyPr>
          <a:lstStyle/>
          <a:p>
            <a:pPr lvl="0"/>
            <a:r>
              <a:rPr lang="en-US" sz="2300" dirty="0">
                <a:latin typeface="Arial" charset="0"/>
                <a:ea typeface="Arial" charset="0"/>
                <a:cs typeface="Arial" charset="0"/>
              </a:rPr>
              <a:t>Grace is the gift of God’s </a:t>
            </a:r>
            <a:r>
              <a:rPr lang="en-US" sz="2300" dirty="0" smtClean="0">
                <a:latin typeface="Arial" charset="0"/>
                <a:ea typeface="Arial" charset="0"/>
                <a:cs typeface="Arial" charset="0"/>
              </a:rPr>
              <a:t/>
            </a:r>
            <a:br>
              <a:rPr lang="en-US" sz="2300" dirty="0" smtClean="0">
                <a:latin typeface="Arial" charset="0"/>
                <a:ea typeface="Arial" charset="0"/>
                <a:cs typeface="Arial" charset="0"/>
              </a:rPr>
            </a:br>
            <a:r>
              <a:rPr lang="en-US" sz="2300" dirty="0" smtClean="0">
                <a:latin typeface="Arial" charset="0"/>
                <a:ea typeface="Arial" charset="0"/>
                <a:cs typeface="Arial" charset="0"/>
              </a:rPr>
              <a:t>loving presence </a:t>
            </a:r>
            <a:r>
              <a:rPr lang="en-US" sz="2300" dirty="0">
                <a:latin typeface="Arial" charset="0"/>
                <a:ea typeface="Arial" charset="0"/>
                <a:cs typeface="Arial" charset="0"/>
              </a:rPr>
              <a:t>in our lives.</a:t>
            </a:r>
          </a:p>
          <a:p>
            <a:pPr lvl="0"/>
            <a:r>
              <a:rPr lang="en-US" sz="2300" dirty="0">
                <a:latin typeface="Arial" charset="0"/>
                <a:ea typeface="Arial" charset="0"/>
                <a:cs typeface="Arial" charset="0"/>
              </a:rPr>
              <a:t>The human heart longs for </a:t>
            </a:r>
            <a:r>
              <a:rPr lang="en-US" sz="2300" dirty="0" smtClean="0">
                <a:latin typeface="Arial" charset="0"/>
                <a:ea typeface="Arial" charset="0"/>
                <a:cs typeface="Arial" charset="0"/>
              </a:rPr>
              <a:t>God</a:t>
            </a:r>
            <a:r>
              <a:rPr lang="en-US" sz="2300" dirty="0">
                <a:latin typeface="Arial" charset="0"/>
                <a:ea typeface="Arial" charset="0"/>
                <a:cs typeface="Arial" charset="0"/>
              </a:rPr>
              <a:t>, </a:t>
            </a:r>
            <a:r>
              <a:rPr lang="en-US" sz="2300" dirty="0" smtClean="0">
                <a:latin typeface="Arial" charset="0"/>
                <a:ea typeface="Arial" charset="0"/>
                <a:cs typeface="Arial" charset="0"/>
              </a:rPr>
              <a:t/>
            </a:r>
            <a:br>
              <a:rPr lang="en-US" sz="2300" dirty="0" smtClean="0">
                <a:latin typeface="Arial" charset="0"/>
                <a:ea typeface="Arial" charset="0"/>
                <a:cs typeface="Arial" charset="0"/>
              </a:rPr>
            </a:br>
            <a:r>
              <a:rPr lang="en-US" sz="2300" dirty="0" smtClean="0">
                <a:latin typeface="Arial" charset="0"/>
                <a:ea typeface="Arial" charset="0"/>
                <a:cs typeface="Arial" charset="0"/>
              </a:rPr>
              <a:t>and </a:t>
            </a:r>
            <a:r>
              <a:rPr lang="en-US" sz="2300" dirty="0">
                <a:latin typeface="Arial" charset="0"/>
                <a:ea typeface="Arial" charset="0"/>
                <a:cs typeface="Arial" charset="0"/>
              </a:rPr>
              <a:t>only God can </a:t>
            </a:r>
            <a:r>
              <a:rPr lang="en-US" sz="2300" dirty="0" smtClean="0">
                <a:latin typeface="Arial" charset="0"/>
                <a:ea typeface="Arial" charset="0"/>
                <a:cs typeface="Arial" charset="0"/>
              </a:rPr>
              <a:t>satisfy that </a:t>
            </a:r>
            <a:r>
              <a:rPr lang="en-US" sz="2300" dirty="0">
                <a:latin typeface="Arial" charset="0"/>
                <a:ea typeface="Arial" charset="0"/>
                <a:cs typeface="Arial" charset="0"/>
              </a:rPr>
              <a:t>longing.</a:t>
            </a:r>
          </a:p>
          <a:p>
            <a:pPr lvl="0"/>
            <a:r>
              <a:rPr lang="en-US" sz="2300" dirty="0">
                <a:latin typeface="Arial" charset="0"/>
                <a:ea typeface="Arial" charset="0"/>
                <a:cs typeface="Arial" charset="0"/>
              </a:rPr>
              <a:t>We are made to be with God, </a:t>
            </a:r>
            <a:r>
              <a:rPr lang="en-US" sz="2300" dirty="0" smtClean="0">
                <a:latin typeface="Arial" charset="0"/>
                <a:ea typeface="Arial" charset="0"/>
                <a:cs typeface="Arial" charset="0"/>
              </a:rPr>
              <a:t/>
            </a:r>
            <a:br>
              <a:rPr lang="en-US" sz="2300" dirty="0" smtClean="0">
                <a:latin typeface="Arial" charset="0"/>
                <a:ea typeface="Arial" charset="0"/>
                <a:cs typeface="Arial" charset="0"/>
              </a:rPr>
            </a:br>
            <a:r>
              <a:rPr lang="en-US" sz="2300" dirty="0" smtClean="0">
                <a:latin typeface="Arial" charset="0"/>
                <a:ea typeface="Arial" charset="0"/>
                <a:cs typeface="Arial" charset="0"/>
              </a:rPr>
              <a:t>and </a:t>
            </a:r>
            <a:r>
              <a:rPr lang="en-US" sz="2300" dirty="0">
                <a:latin typeface="Arial" charset="0"/>
                <a:ea typeface="Arial" charset="0"/>
                <a:cs typeface="Arial" charset="0"/>
              </a:rPr>
              <a:t>God offers love and </a:t>
            </a:r>
            <a:r>
              <a:rPr lang="en-US" sz="2300" dirty="0" smtClean="0">
                <a:latin typeface="Arial" charset="0"/>
                <a:ea typeface="Arial" charset="0"/>
                <a:cs typeface="Arial" charset="0"/>
              </a:rPr>
              <a:t>friendship </a:t>
            </a:r>
            <a:br>
              <a:rPr lang="en-US" sz="2300" dirty="0" smtClean="0">
                <a:latin typeface="Arial" charset="0"/>
                <a:ea typeface="Arial" charset="0"/>
                <a:cs typeface="Arial" charset="0"/>
              </a:rPr>
            </a:br>
            <a:r>
              <a:rPr lang="en-US" sz="2300" dirty="0" smtClean="0">
                <a:latin typeface="Arial" charset="0"/>
                <a:ea typeface="Arial" charset="0"/>
                <a:cs typeface="Arial" charset="0"/>
              </a:rPr>
              <a:t>to every person. </a:t>
            </a:r>
            <a:br>
              <a:rPr lang="en-US" sz="2300" dirty="0" smtClean="0">
                <a:latin typeface="Arial" charset="0"/>
                <a:ea typeface="Arial" charset="0"/>
                <a:cs typeface="Arial" charset="0"/>
              </a:rPr>
            </a:br>
            <a:r>
              <a:rPr lang="en-US" sz="2300" dirty="0" smtClean="0">
                <a:latin typeface="Arial" charset="0"/>
                <a:ea typeface="Arial" charset="0"/>
                <a:cs typeface="Arial" charset="0"/>
              </a:rPr>
              <a:t>But </a:t>
            </a:r>
            <a:r>
              <a:rPr lang="en-US" sz="2300" dirty="0">
                <a:latin typeface="Arial" charset="0"/>
                <a:ea typeface="Arial" charset="0"/>
                <a:cs typeface="Arial" charset="0"/>
              </a:rPr>
              <a:t>God does not force his </a:t>
            </a:r>
            <a:r>
              <a:rPr lang="en-US" sz="2300" dirty="0" smtClean="0">
                <a:latin typeface="Arial" charset="0"/>
                <a:ea typeface="Arial" charset="0"/>
                <a:cs typeface="Arial" charset="0"/>
              </a:rPr>
              <a:t>gift </a:t>
            </a:r>
            <a:r>
              <a:rPr lang="en-US" sz="2300" dirty="0">
                <a:latin typeface="Arial" charset="0"/>
                <a:ea typeface="Arial" charset="0"/>
                <a:cs typeface="Arial" charset="0"/>
              </a:rPr>
              <a:t>of </a:t>
            </a:r>
            <a:r>
              <a:rPr lang="en-US" sz="2300" dirty="0" smtClean="0">
                <a:latin typeface="Arial" charset="0"/>
                <a:ea typeface="Arial" charset="0"/>
                <a:cs typeface="Arial" charset="0"/>
              </a:rPr>
              <a:t/>
            </a:r>
            <a:br>
              <a:rPr lang="en-US" sz="2300" dirty="0" smtClean="0">
                <a:latin typeface="Arial" charset="0"/>
                <a:ea typeface="Arial" charset="0"/>
                <a:cs typeface="Arial" charset="0"/>
              </a:rPr>
            </a:br>
            <a:r>
              <a:rPr lang="en-US" sz="2300" dirty="0" smtClean="0">
                <a:latin typeface="Arial" charset="0"/>
                <a:ea typeface="Arial" charset="0"/>
                <a:cs typeface="Arial" charset="0"/>
              </a:rPr>
              <a:t>love </a:t>
            </a:r>
            <a:r>
              <a:rPr lang="en-US" sz="2300" dirty="0">
                <a:latin typeface="Arial" charset="0"/>
                <a:ea typeface="Arial" charset="0"/>
                <a:cs typeface="Arial" charset="0"/>
              </a:rPr>
              <a:t>on us. We must </a:t>
            </a:r>
            <a:r>
              <a:rPr lang="en-US" sz="2300" dirty="0" smtClean="0">
                <a:latin typeface="Arial" charset="0"/>
                <a:ea typeface="Arial" charset="0"/>
                <a:cs typeface="Arial" charset="0"/>
              </a:rPr>
              <a:t>choose </a:t>
            </a:r>
            <a:r>
              <a:rPr lang="en-US" sz="2300" dirty="0">
                <a:latin typeface="Arial" charset="0"/>
                <a:ea typeface="Arial" charset="0"/>
                <a:cs typeface="Arial" charset="0"/>
              </a:rPr>
              <a:t>to </a:t>
            </a:r>
            <a:r>
              <a:rPr lang="en-US" sz="2300" dirty="0" smtClean="0">
                <a:latin typeface="Arial" charset="0"/>
                <a:ea typeface="Arial" charset="0"/>
                <a:cs typeface="Arial" charset="0"/>
              </a:rPr>
              <a:t/>
            </a:r>
            <a:br>
              <a:rPr lang="en-US" sz="2300" dirty="0" smtClean="0">
                <a:latin typeface="Arial" charset="0"/>
                <a:ea typeface="Arial" charset="0"/>
                <a:cs typeface="Arial" charset="0"/>
              </a:rPr>
            </a:br>
            <a:r>
              <a:rPr lang="en-US" sz="2300" dirty="0" smtClean="0">
                <a:latin typeface="Arial" charset="0"/>
                <a:ea typeface="Arial" charset="0"/>
                <a:cs typeface="Arial" charset="0"/>
              </a:rPr>
              <a:t>accept </a:t>
            </a:r>
            <a:r>
              <a:rPr lang="en-US" sz="2300" dirty="0">
                <a:latin typeface="Arial" charset="0"/>
                <a:ea typeface="Arial" charset="0"/>
                <a:cs typeface="Arial" charset="0"/>
              </a:rPr>
              <a:t>it.</a:t>
            </a:r>
          </a:p>
          <a:p>
            <a:endParaRPr lang="en-US" sz="2300" dirty="0">
              <a:latin typeface="Arial" charset="0"/>
              <a:ea typeface="Arial" charset="0"/>
              <a:cs typeface="Aria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033" y="1907931"/>
            <a:ext cx="3067662" cy="3067662"/>
          </a:xfrm>
          <a:prstGeom prst="rect">
            <a:avLst/>
          </a:prstGeom>
        </p:spPr>
      </p:pic>
      <p:sp>
        <p:nvSpPr>
          <p:cNvPr id="5" name="TextBox 4"/>
          <p:cNvSpPr txBox="1"/>
          <p:nvPr/>
        </p:nvSpPr>
        <p:spPr>
          <a:xfrm>
            <a:off x="7532355" y="4975593"/>
            <a:ext cx="1473480"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a:t>
            </a:r>
            <a:r>
              <a:rPr lang="en-US" sz="700" dirty="0" err="1">
                <a:solidFill>
                  <a:srgbClr val="7E7E7E"/>
                </a:solidFill>
                <a:latin typeface="Arial" charset="0"/>
                <a:ea typeface="Arial" charset="0"/>
                <a:cs typeface="Arial" charset="0"/>
              </a:rPr>
              <a:t>art_of_sun</a:t>
            </a:r>
            <a:r>
              <a:rPr lang="en-US" sz="700" dirty="0">
                <a:solidFill>
                  <a:srgbClr val="7E7E7E"/>
                </a:solidFill>
                <a:latin typeface="Arial" charset="0"/>
                <a:ea typeface="Arial" charset="0"/>
                <a:cs typeface="Arial" charset="0"/>
              </a:rPr>
              <a:t> / </a:t>
            </a:r>
            <a:r>
              <a:rPr lang="en-US" sz="700" dirty="0" err="1">
                <a:solidFill>
                  <a:srgbClr val="7E7E7E"/>
                </a:solidFill>
                <a:latin typeface="Arial" charset="0"/>
                <a:ea typeface="Arial" charset="0"/>
                <a:cs typeface="Arial" charset="0"/>
              </a:rPr>
              <a:t>Shutterstock.com</a:t>
            </a:r>
            <a:endParaRPr lang="en-US" sz="700" dirty="0">
              <a:solidFill>
                <a:srgbClr val="7E7E7E"/>
              </a:solidFill>
              <a:latin typeface="Arial" charset="0"/>
              <a:ea typeface="Arial" charset="0"/>
              <a:cs typeface="Arial" charset="0"/>
            </a:endParaRPr>
          </a:p>
        </p:txBody>
      </p:sp>
    </p:spTree>
    <p:extLst>
      <p:ext uri="{BB962C8B-B14F-4D97-AF65-F5344CB8AC3E}">
        <p14:creationId xmlns:p14="http://schemas.microsoft.com/office/powerpoint/2010/main" val="296855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7409"/>
            <a:ext cx="9144000" cy="1143000"/>
          </a:xfrm>
        </p:spPr>
        <p:txBody>
          <a:bodyPr>
            <a:noAutofit/>
          </a:bodyPr>
          <a:lstStyle/>
          <a:p>
            <a:r>
              <a:rPr lang="en-US" sz="4200" b="1" dirty="0">
                <a:solidFill>
                  <a:srgbClr val="D11E33"/>
                </a:solidFill>
                <a:latin typeface="Arial" charset="0"/>
                <a:ea typeface="Arial" charset="0"/>
                <a:cs typeface="Arial" charset="0"/>
              </a:rPr>
              <a:t>“Let God’s Grace In” and </a:t>
            </a:r>
            <a:r>
              <a:rPr lang="en-US" sz="4200" b="1" dirty="0" smtClean="0">
                <a:solidFill>
                  <a:srgbClr val="D11E33"/>
                </a:solidFill>
                <a:latin typeface="Arial" charset="0"/>
                <a:ea typeface="Arial" charset="0"/>
                <a:cs typeface="Arial" charset="0"/>
              </a:rPr>
              <a:t/>
            </a:r>
            <a:br>
              <a:rPr lang="en-US" sz="4200" b="1" dirty="0" smtClean="0">
                <a:solidFill>
                  <a:srgbClr val="D11E33"/>
                </a:solidFill>
                <a:latin typeface="Arial" charset="0"/>
                <a:ea typeface="Arial" charset="0"/>
                <a:cs typeface="Arial" charset="0"/>
              </a:rPr>
            </a:br>
            <a:r>
              <a:rPr lang="en-US" sz="4200" b="1" dirty="0" smtClean="0">
                <a:solidFill>
                  <a:srgbClr val="D11E33"/>
                </a:solidFill>
                <a:latin typeface="Arial" charset="0"/>
                <a:ea typeface="Arial" charset="0"/>
                <a:cs typeface="Arial" charset="0"/>
              </a:rPr>
              <a:t>“</a:t>
            </a:r>
            <a:r>
              <a:rPr lang="en-US" sz="4200" b="1" dirty="0">
                <a:solidFill>
                  <a:srgbClr val="D11E33"/>
                </a:solidFill>
                <a:latin typeface="Arial" charset="0"/>
                <a:ea typeface="Arial" charset="0"/>
                <a:cs typeface="Arial" charset="0"/>
              </a:rPr>
              <a:t>Give Love Away” </a:t>
            </a:r>
            <a:r>
              <a:rPr lang="en-US" sz="3600" b="1" dirty="0">
                <a:solidFill>
                  <a:srgbClr val="314BCD"/>
                </a:solidFill>
                <a:latin typeface="Arial" charset="0"/>
                <a:ea typeface="Arial" charset="0"/>
                <a:cs typeface="Arial" charset="0"/>
              </a:rPr>
              <a:t/>
            </a:r>
            <a:br>
              <a:rPr lang="en-US" sz="3600" b="1" dirty="0">
                <a:solidFill>
                  <a:srgbClr val="314BCD"/>
                </a:solidFill>
                <a:latin typeface="Arial" charset="0"/>
                <a:ea typeface="Arial" charset="0"/>
                <a:cs typeface="Arial" charset="0"/>
              </a:rPr>
            </a:br>
            <a:r>
              <a:rPr lang="en-US" sz="1800" b="1" dirty="0">
                <a:solidFill>
                  <a:srgbClr val="7E7E7E"/>
                </a:solidFill>
                <a:latin typeface="Arial" charset="0"/>
                <a:ea typeface="Arial" charset="0"/>
                <a:cs typeface="Arial" charset="0"/>
              </a:rPr>
              <a:t>(Handbook, </a:t>
            </a:r>
            <a:r>
              <a:rPr lang="en-US" sz="1800" b="1" dirty="0" smtClean="0">
                <a:solidFill>
                  <a:srgbClr val="7E7E7E"/>
                </a:solidFill>
                <a:latin typeface="Arial" charset="0"/>
                <a:ea typeface="Arial" charset="0"/>
                <a:cs typeface="Arial" charset="0"/>
              </a:rPr>
              <a:t>Pages </a:t>
            </a:r>
            <a:r>
              <a:rPr lang="en-US" sz="1800" b="1" dirty="0">
                <a:solidFill>
                  <a:srgbClr val="7E7E7E"/>
                </a:solidFill>
                <a:latin typeface="Arial" charset="0"/>
                <a:ea typeface="Arial" charset="0"/>
                <a:cs typeface="Arial" charset="0"/>
              </a:rPr>
              <a:t>194–196)</a:t>
            </a:r>
            <a:r>
              <a:rPr lang="en-US" sz="3600" b="1" dirty="0">
                <a:latin typeface="Arial" charset="0"/>
                <a:ea typeface="Arial" charset="0"/>
                <a:cs typeface="Arial" charset="0"/>
              </a:rPr>
              <a:t/>
            </a:r>
            <a:br>
              <a:rPr lang="en-US" sz="3600" b="1" dirty="0">
                <a:latin typeface="Arial" charset="0"/>
                <a:ea typeface="Arial" charset="0"/>
                <a:cs typeface="Arial" charset="0"/>
              </a:rPr>
            </a:br>
            <a:endParaRPr lang="en-US" sz="3600" b="1" dirty="0">
              <a:latin typeface="Arial" charset="0"/>
              <a:ea typeface="Arial" charset="0"/>
              <a:cs typeface="Arial" charset="0"/>
            </a:endParaRPr>
          </a:p>
        </p:txBody>
      </p:sp>
      <p:sp>
        <p:nvSpPr>
          <p:cNvPr id="3" name="Content Placeholder 2"/>
          <p:cNvSpPr>
            <a:spLocks noGrp="1"/>
          </p:cNvSpPr>
          <p:nvPr>
            <p:ph idx="1"/>
          </p:nvPr>
        </p:nvSpPr>
        <p:spPr>
          <a:xfrm>
            <a:off x="256099" y="1591374"/>
            <a:ext cx="5834307" cy="4261709"/>
          </a:xfrm>
        </p:spPr>
        <p:txBody>
          <a:bodyPr>
            <a:normAutofit lnSpcReduction="10000"/>
          </a:bodyPr>
          <a:lstStyle/>
          <a:p>
            <a:pPr marL="0" indent="0">
              <a:buNone/>
            </a:pPr>
            <a:r>
              <a:rPr lang="en-US" sz="2400" b="1" dirty="0" smtClean="0">
                <a:solidFill>
                  <a:srgbClr val="D11E33"/>
                </a:solidFill>
                <a:latin typeface="Arial" charset="0"/>
                <a:ea typeface="Arial" charset="0"/>
                <a:cs typeface="Arial" charset="0"/>
              </a:rPr>
              <a:t>Think-Pair-Share</a:t>
            </a:r>
          </a:p>
          <a:p>
            <a:pPr marL="0" lvl="0" indent="0">
              <a:buNone/>
            </a:pPr>
            <a:r>
              <a:rPr lang="en-US" sz="2400" b="1" dirty="0" smtClean="0">
                <a:latin typeface="Arial" charset="0"/>
                <a:ea typeface="Arial" charset="0"/>
                <a:cs typeface="Arial" charset="0"/>
              </a:rPr>
              <a:t>Think: </a:t>
            </a:r>
            <a:r>
              <a:rPr lang="en-US" sz="2400" dirty="0" smtClean="0">
                <a:latin typeface="Arial" charset="0"/>
                <a:ea typeface="Arial" charset="0"/>
                <a:cs typeface="Arial" charset="0"/>
              </a:rPr>
              <a:t>Write down your thoughts </a:t>
            </a:r>
            <a:br>
              <a:rPr lang="en-US" sz="2400" dirty="0" smtClean="0">
                <a:latin typeface="Arial" charset="0"/>
                <a:ea typeface="Arial" charset="0"/>
                <a:cs typeface="Arial" charset="0"/>
              </a:rPr>
            </a:br>
            <a:r>
              <a:rPr lang="en-US" sz="2400" dirty="0" smtClean="0">
                <a:latin typeface="Arial" charset="0"/>
                <a:ea typeface="Arial" charset="0"/>
                <a:cs typeface="Arial" charset="0"/>
              </a:rPr>
              <a:t>about love. What does it mean? </a:t>
            </a:r>
            <a:br>
              <a:rPr lang="en-US" sz="2400" dirty="0" smtClean="0">
                <a:latin typeface="Arial" charset="0"/>
                <a:ea typeface="Arial" charset="0"/>
                <a:cs typeface="Arial" charset="0"/>
              </a:rPr>
            </a:br>
            <a:r>
              <a:rPr lang="en-US" sz="2400" dirty="0" smtClean="0">
                <a:latin typeface="Arial" charset="0"/>
                <a:ea typeface="Arial" charset="0"/>
                <a:cs typeface="Arial" charset="0"/>
              </a:rPr>
              <a:t>How is it shared with family? </a:t>
            </a:r>
            <a:br>
              <a:rPr lang="en-US" sz="2400" dirty="0" smtClean="0">
                <a:latin typeface="Arial" charset="0"/>
                <a:ea typeface="Arial" charset="0"/>
                <a:cs typeface="Arial" charset="0"/>
              </a:rPr>
            </a:br>
            <a:r>
              <a:rPr lang="en-US" sz="2400" dirty="0" smtClean="0">
                <a:latin typeface="Arial" charset="0"/>
                <a:ea typeface="Arial" charset="0"/>
                <a:cs typeface="Arial" charset="0"/>
              </a:rPr>
              <a:t>with friends? with strangers? </a:t>
            </a:r>
            <a:br>
              <a:rPr lang="en-US" sz="2400" dirty="0" smtClean="0">
                <a:latin typeface="Arial" charset="0"/>
                <a:ea typeface="Arial" charset="0"/>
                <a:cs typeface="Arial" charset="0"/>
              </a:rPr>
            </a:br>
            <a:r>
              <a:rPr lang="en-US" sz="2400" dirty="0" smtClean="0">
                <a:latin typeface="Arial" charset="0"/>
                <a:ea typeface="Arial" charset="0"/>
                <a:cs typeface="Arial" charset="0"/>
              </a:rPr>
              <a:t>Can you run out of love—why </a:t>
            </a:r>
            <a:br>
              <a:rPr lang="en-US" sz="2400" dirty="0" smtClean="0">
                <a:latin typeface="Arial" charset="0"/>
                <a:ea typeface="Arial" charset="0"/>
                <a:cs typeface="Arial" charset="0"/>
              </a:rPr>
            </a:br>
            <a:r>
              <a:rPr lang="en-US" sz="2400" dirty="0" smtClean="0">
                <a:latin typeface="Arial" charset="0"/>
                <a:ea typeface="Arial" charset="0"/>
                <a:cs typeface="Arial" charset="0"/>
              </a:rPr>
              <a:t>or why not?</a:t>
            </a:r>
          </a:p>
          <a:p>
            <a:pPr marL="0" lvl="0" indent="0">
              <a:buNone/>
            </a:pPr>
            <a:r>
              <a:rPr lang="en-US" sz="2400" b="1" dirty="0" smtClean="0">
                <a:latin typeface="Arial" charset="0"/>
                <a:ea typeface="Arial" charset="0"/>
                <a:cs typeface="Arial" charset="0"/>
              </a:rPr>
              <a:t>Pair: </a:t>
            </a:r>
            <a:r>
              <a:rPr lang="en-US" sz="2400" dirty="0" smtClean="0">
                <a:latin typeface="Arial" charset="0"/>
                <a:ea typeface="Arial" charset="0"/>
                <a:cs typeface="Arial" charset="0"/>
              </a:rPr>
              <a:t>Partner with a classmate.</a:t>
            </a:r>
          </a:p>
          <a:p>
            <a:pPr marL="0" lvl="0" indent="0">
              <a:buNone/>
            </a:pPr>
            <a:r>
              <a:rPr lang="en-US" sz="2400" b="1" dirty="0" smtClean="0">
                <a:latin typeface="Arial" charset="0"/>
                <a:ea typeface="Arial" charset="0"/>
                <a:cs typeface="Arial" charset="0"/>
              </a:rPr>
              <a:t>Share: </a:t>
            </a:r>
            <a:r>
              <a:rPr lang="en-US" sz="2400" dirty="0" smtClean="0">
                <a:latin typeface="Arial" charset="0"/>
                <a:ea typeface="Arial" charset="0"/>
                <a:cs typeface="Arial" charset="0"/>
              </a:rPr>
              <a:t>Discuss your answers </a:t>
            </a:r>
            <a:br>
              <a:rPr lang="en-US" sz="2400" dirty="0" smtClean="0">
                <a:latin typeface="Arial" charset="0"/>
                <a:ea typeface="Arial" charset="0"/>
                <a:cs typeface="Arial" charset="0"/>
              </a:rPr>
            </a:br>
            <a:r>
              <a:rPr lang="en-US" sz="2400" dirty="0" smtClean="0">
                <a:latin typeface="Arial" charset="0"/>
                <a:ea typeface="Arial" charset="0"/>
                <a:cs typeface="Arial" charset="0"/>
              </a:rPr>
              <a:t>to the questions. What can you </a:t>
            </a:r>
            <a:br>
              <a:rPr lang="en-US" sz="2400" dirty="0" smtClean="0">
                <a:latin typeface="Arial" charset="0"/>
                <a:ea typeface="Arial" charset="0"/>
                <a:cs typeface="Arial" charset="0"/>
              </a:rPr>
            </a:br>
            <a:r>
              <a:rPr lang="en-US" sz="2400" dirty="0" smtClean="0">
                <a:latin typeface="Arial" charset="0"/>
                <a:ea typeface="Arial" charset="0"/>
                <a:cs typeface="Arial" charset="0"/>
              </a:rPr>
              <a:t>learn from each other’s answers?</a:t>
            </a:r>
            <a:endParaRPr lang="en-US" sz="2400" dirty="0">
              <a:latin typeface="Arial" charset="0"/>
              <a:ea typeface="Arial" charset="0"/>
              <a:cs typeface="Arial" charset="0"/>
            </a:endParaRPr>
          </a:p>
          <a:p>
            <a:endParaRPr lang="en-US" sz="2400" dirty="0">
              <a:latin typeface="Arial" charset="0"/>
              <a:ea typeface="Arial" charset="0"/>
              <a:cs typeface="Arial" charset="0"/>
            </a:endParaRPr>
          </a:p>
        </p:txBody>
      </p:sp>
      <p:sp>
        <p:nvSpPr>
          <p:cNvPr id="5" name="TextBox 4"/>
          <p:cNvSpPr txBox="1"/>
          <p:nvPr/>
        </p:nvSpPr>
        <p:spPr>
          <a:xfrm>
            <a:off x="7547166" y="4513921"/>
            <a:ext cx="1455848"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a:t>
            </a:r>
            <a:r>
              <a:rPr lang="en-US" sz="700" dirty="0" smtClean="0">
                <a:solidFill>
                  <a:srgbClr val="7E7E7E"/>
                </a:solidFill>
                <a:latin typeface="Arial" charset="0"/>
                <a:ea typeface="Arial" charset="0"/>
                <a:cs typeface="Arial" charset="0"/>
              </a:rPr>
              <a:t>olakumalo/Shutterstock.com</a:t>
            </a:r>
            <a:endParaRPr lang="en-US" sz="700" dirty="0">
              <a:solidFill>
                <a:srgbClr val="7E7E7E"/>
              </a:solidFill>
              <a:latin typeface="Arial" charset="0"/>
              <a:ea typeface="Arial" charset="0"/>
              <a:cs typeface="Aria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702" y="1890464"/>
            <a:ext cx="3935186" cy="2623457"/>
          </a:xfrm>
          <a:prstGeom prst="rect">
            <a:avLst/>
          </a:prstGeom>
        </p:spPr>
      </p:pic>
    </p:spTree>
    <p:extLst>
      <p:ext uri="{BB962C8B-B14F-4D97-AF65-F5344CB8AC3E}">
        <p14:creationId xmlns:p14="http://schemas.microsoft.com/office/powerpoint/2010/main" val="307742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200" b="1" dirty="0" smtClean="0">
                <a:solidFill>
                  <a:srgbClr val="0A5598"/>
                </a:solidFill>
                <a:latin typeface="Arial" charset="0"/>
                <a:ea typeface="Arial" charset="0"/>
                <a:cs typeface="Arial" charset="0"/>
              </a:rPr>
              <a:t>Grace Leads to Real Change</a:t>
            </a:r>
            <a:endParaRPr lang="en-US" sz="4200" b="1" dirty="0">
              <a:latin typeface="Arial" charset="0"/>
              <a:ea typeface="Arial" charset="0"/>
              <a:cs typeface="Arial" charset="0"/>
            </a:endParaRPr>
          </a:p>
        </p:txBody>
      </p:sp>
      <p:sp>
        <p:nvSpPr>
          <p:cNvPr id="3" name="Content Placeholder 2"/>
          <p:cNvSpPr>
            <a:spLocks noGrp="1"/>
          </p:cNvSpPr>
          <p:nvPr>
            <p:ph idx="1"/>
          </p:nvPr>
        </p:nvSpPr>
        <p:spPr>
          <a:xfrm>
            <a:off x="221064" y="1269721"/>
            <a:ext cx="8008536" cy="4525963"/>
          </a:xfrm>
        </p:spPr>
        <p:txBody>
          <a:bodyPr>
            <a:normAutofit/>
          </a:bodyPr>
          <a:lstStyle/>
          <a:p>
            <a:pPr lvl="0"/>
            <a:r>
              <a:rPr lang="en-US" sz="2400" dirty="0">
                <a:latin typeface="Arial" charset="0"/>
                <a:ea typeface="Arial" charset="0"/>
                <a:cs typeface="Arial" charset="0"/>
              </a:rPr>
              <a:t>When we allow God’s grace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into our </a:t>
            </a:r>
            <a:r>
              <a:rPr lang="en-US" sz="2400" dirty="0">
                <a:latin typeface="Arial" charset="0"/>
                <a:ea typeface="Arial" charset="0"/>
                <a:cs typeface="Arial" charset="0"/>
              </a:rPr>
              <a:t>lives, it is able to bring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about </a:t>
            </a:r>
            <a:r>
              <a:rPr lang="en-US" sz="2400" dirty="0">
                <a:latin typeface="Arial" charset="0"/>
                <a:ea typeface="Arial" charset="0"/>
                <a:cs typeface="Arial" charset="0"/>
              </a:rPr>
              <a:t>real change in us.</a:t>
            </a:r>
          </a:p>
          <a:p>
            <a:pPr lvl="0"/>
            <a:r>
              <a:rPr lang="en-US" sz="2400" dirty="0">
                <a:latin typeface="Arial" charset="0"/>
                <a:ea typeface="Arial" charset="0"/>
                <a:cs typeface="Arial" charset="0"/>
              </a:rPr>
              <a:t>When we say “yes” to God’s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invitation </a:t>
            </a:r>
            <a:r>
              <a:rPr lang="en-US" sz="2400" dirty="0">
                <a:latin typeface="Arial" charset="0"/>
                <a:ea typeface="Arial" charset="0"/>
                <a:cs typeface="Arial" charset="0"/>
              </a:rPr>
              <a:t>to participate in his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life</a:t>
            </a:r>
            <a:r>
              <a:rPr lang="en-US" sz="2400" dirty="0">
                <a:latin typeface="Arial" charset="0"/>
                <a:ea typeface="Arial" charset="0"/>
                <a:cs typeface="Arial" charset="0"/>
              </a:rPr>
              <a:t>, </a:t>
            </a:r>
            <a:r>
              <a:rPr lang="en-US" sz="2400" dirty="0" smtClean="0">
                <a:latin typeface="Arial" charset="0"/>
                <a:ea typeface="Arial" charset="0"/>
                <a:cs typeface="Arial" charset="0"/>
              </a:rPr>
              <a:t>we </a:t>
            </a:r>
            <a:r>
              <a:rPr lang="en-US" sz="2400" dirty="0">
                <a:latin typeface="Arial" charset="0"/>
                <a:ea typeface="Arial" charset="0"/>
                <a:cs typeface="Arial" charset="0"/>
              </a:rPr>
              <a:t>act in a way that reflects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Jesus’ </a:t>
            </a:r>
            <a:r>
              <a:rPr lang="en-US" sz="2400" dirty="0">
                <a:latin typeface="Arial" charset="0"/>
                <a:ea typeface="Arial" charset="0"/>
                <a:cs typeface="Arial" charset="0"/>
              </a:rPr>
              <a:t>teachings and example.</a:t>
            </a:r>
          </a:p>
          <a:p>
            <a:pPr lvl="0"/>
            <a:r>
              <a:rPr lang="en-US" sz="2400" dirty="0">
                <a:latin typeface="Arial" charset="0"/>
                <a:ea typeface="Arial" charset="0"/>
                <a:cs typeface="Arial" charset="0"/>
              </a:rPr>
              <a:t>When we participate in God’s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life</a:t>
            </a:r>
            <a:r>
              <a:rPr lang="en-US" sz="2400" dirty="0">
                <a:latin typeface="Arial" charset="0"/>
                <a:ea typeface="Arial" charset="0"/>
                <a:cs typeface="Arial" charset="0"/>
              </a:rPr>
              <a:t>, in whose image we have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been </a:t>
            </a:r>
            <a:r>
              <a:rPr lang="en-US" sz="2400" dirty="0">
                <a:latin typeface="Arial" charset="0"/>
                <a:ea typeface="Arial" charset="0"/>
                <a:cs typeface="Arial" charset="0"/>
              </a:rPr>
              <a:t>made, we give love </a:t>
            </a:r>
            <a:r>
              <a:rPr lang="en-US" sz="2400" dirty="0" smtClean="0">
                <a:latin typeface="Arial" charset="0"/>
                <a:ea typeface="Arial" charset="0"/>
                <a:cs typeface="Arial" charset="0"/>
              </a:rPr>
              <a:t>away</a:t>
            </a:r>
            <a:br>
              <a:rPr lang="en-US" sz="2400" dirty="0" smtClean="0">
                <a:latin typeface="Arial" charset="0"/>
                <a:ea typeface="Arial" charset="0"/>
                <a:cs typeface="Arial" charset="0"/>
              </a:rPr>
            </a:br>
            <a:r>
              <a:rPr lang="en-US" sz="2400" dirty="0" smtClean="0">
                <a:latin typeface="Arial" charset="0"/>
                <a:ea typeface="Arial" charset="0"/>
                <a:cs typeface="Arial" charset="0"/>
              </a:rPr>
              <a:t>—</a:t>
            </a:r>
            <a:r>
              <a:rPr lang="en-US" sz="2400" dirty="0">
                <a:latin typeface="Arial" charset="0"/>
                <a:ea typeface="Arial" charset="0"/>
                <a:cs typeface="Arial" charset="0"/>
              </a:rPr>
              <a:t>like God.</a:t>
            </a:r>
          </a:p>
          <a:p>
            <a:endParaRPr lang="en-US" sz="2400" dirty="0">
              <a:latin typeface="Arial" charset="0"/>
              <a:ea typeface="Arial" charset="0"/>
              <a:cs typeface="Arial" charset="0"/>
            </a:endParaRPr>
          </a:p>
        </p:txBody>
      </p:sp>
      <p:sp>
        <p:nvSpPr>
          <p:cNvPr id="5" name="TextBox 4"/>
          <p:cNvSpPr txBox="1"/>
          <p:nvPr/>
        </p:nvSpPr>
        <p:spPr>
          <a:xfrm>
            <a:off x="7330356" y="4796514"/>
            <a:ext cx="1702710"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a:t>
            </a:r>
            <a:r>
              <a:rPr lang="en-US" sz="700" dirty="0" err="1">
                <a:solidFill>
                  <a:srgbClr val="7E7E7E"/>
                </a:solidFill>
                <a:latin typeface="Arial" charset="0"/>
                <a:ea typeface="Arial" charset="0"/>
                <a:cs typeface="Arial" charset="0"/>
              </a:rPr>
              <a:t>Creativa</a:t>
            </a:r>
            <a:r>
              <a:rPr lang="en-US" sz="700" dirty="0">
                <a:solidFill>
                  <a:srgbClr val="7E7E7E"/>
                </a:solidFill>
                <a:latin typeface="Arial" charset="0"/>
                <a:ea typeface="Arial" charset="0"/>
                <a:cs typeface="Arial" charset="0"/>
              </a:rPr>
              <a:t> Images / </a:t>
            </a:r>
            <a:r>
              <a:rPr lang="en-US" sz="700" dirty="0" err="1">
                <a:solidFill>
                  <a:srgbClr val="7E7E7E"/>
                </a:solidFill>
                <a:latin typeface="Arial" charset="0"/>
                <a:ea typeface="Arial" charset="0"/>
                <a:cs typeface="Arial" charset="0"/>
              </a:rPr>
              <a:t>Shutterstock.com</a:t>
            </a:r>
            <a:endParaRPr lang="en-US" sz="700" dirty="0">
              <a:solidFill>
                <a:srgbClr val="7E7E7E"/>
              </a:solidFill>
              <a:latin typeface="Arial" charset="0"/>
              <a:ea typeface="Arial" charset="0"/>
              <a:cs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6641" y="1417638"/>
            <a:ext cx="3385491" cy="3385491"/>
          </a:xfrm>
          <a:prstGeom prst="rect">
            <a:avLst/>
          </a:prstGeom>
        </p:spPr>
      </p:pic>
    </p:spTree>
    <p:extLst>
      <p:ext uri="{BB962C8B-B14F-4D97-AF65-F5344CB8AC3E}">
        <p14:creationId xmlns:p14="http://schemas.microsoft.com/office/powerpoint/2010/main" val="394241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355"/>
            <a:ext cx="8229600" cy="1143000"/>
          </a:xfrm>
        </p:spPr>
        <p:txBody>
          <a:bodyPr>
            <a:normAutofit/>
          </a:bodyPr>
          <a:lstStyle/>
          <a:p>
            <a:r>
              <a:rPr lang="en-US" sz="6000" b="1" dirty="0" smtClean="0">
                <a:solidFill>
                  <a:srgbClr val="178D34"/>
                </a:solidFill>
                <a:latin typeface="Arial" charset="0"/>
                <a:ea typeface="Arial" charset="0"/>
                <a:cs typeface="Arial" charset="0"/>
              </a:rPr>
              <a:t>Share It!</a:t>
            </a:r>
            <a:endParaRPr lang="en-US" sz="6000" b="1" dirty="0">
              <a:solidFill>
                <a:srgbClr val="178D34"/>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lvl="0" indent="0">
              <a:buNone/>
            </a:pPr>
            <a:r>
              <a:rPr lang="en-US" sz="2400" b="1" dirty="0" smtClean="0">
                <a:solidFill>
                  <a:srgbClr val="0A5598"/>
                </a:solidFill>
                <a:latin typeface="Arial" charset="0"/>
                <a:ea typeface="Arial" charset="0"/>
                <a:cs typeface="Arial" charset="0"/>
              </a:rPr>
              <a:t>Discussion Question</a:t>
            </a:r>
          </a:p>
          <a:p>
            <a:pPr lvl="0"/>
            <a:r>
              <a:rPr lang="en-US" sz="2400" dirty="0" smtClean="0">
                <a:latin typeface="Arial" charset="0"/>
                <a:ea typeface="Arial" charset="0"/>
                <a:cs typeface="Arial" charset="0"/>
              </a:rPr>
              <a:t>How </a:t>
            </a:r>
            <a:r>
              <a:rPr lang="en-US" sz="2400" dirty="0">
                <a:latin typeface="Arial" charset="0"/>
                <a:ea typeface="Arial" charset="0"/>
                <a:cs typeface="Arial" charset="0"/>
              </a:rPr>
              <a:t>many of you are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familiar </a:t>
            </a:r>
            <a:r>
              <a:rPr lang="en-US" sz="2400" dirty="0">
                <a:latin typeface="Arial" charset="0"/>
                <a:ea typeface="Arial" charset="0"/>
                <a:cs typeface="Arial" charset="0"/>
              </a:rPr>
              <a:t>with the 10,000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hour </a:t>
            </a:r>
            <a:r>
              <a:rPr lang="en-US" sz="2400" dirty="0">
                <a:latin typeface="Arial" charset="0"/>
                <a:ea typeface="Arial" charset="0"/>
                <a:cs typeface="Arial" charset="0"/>
              </a:rPr>
              <a:t>rule</a:t>
            </a:r>
            <a:r>
              <a:rPr lang="en-US" sz="2400" dirty="0" smtClean="0">
                <a:latin typeface="Arial" charset="0"/>
                <a:ea typeface="Arial" charset="0"/>
                <a:cs typeface="Arial" charset="0"/>
              </a:rPr>
              <a:t>?</a:t>
            </a:r>
          </a:p>
          <a:p>
            <a:pPr lvl="0"/>
            <a:r>
              <a:rPr lang="en-US" sz="2400" dirty="0" smtClean="0">
                <a:latin typeface="Arial" charset="0"/>
                <a:ea typeface="Arial" charset="0"/>
                <a:cs typeface="Arial" charset="0"/>
              </a:rPr>
              <a:t>What is a gift from God </a:t>
            </a:r>
            <a:br>
              <a:rPr lang="en-US" sz="2400" dirty="0" smtClean="0">
                <a:latin typeface="Arial" charset="0"/>
                <a:ea typeface="Arial" charset="0"/>
                <a:cs typeface="Arial" charset="0"/>
              </a:rPr>
            </a:br>
            <a:r>
              <a:rPr lang="en-US" sz="2400" dirty="0" smtClean="0">
                <a:latin typeface="Arial" charset="0"/>
                <a:ea typeface="Arial" charset="0"/>
                <a:cs typeface="Arial" charset="0"/>
              </a:rPr>
              <a:t>that you are practicing </a:t>
            </a:r>
            <a:br>
              <a:rPr lang="en-US" sz="2400" dirty="0" smtClean="0">
                <a:latin typeface="Arial" charset="0"/>
                <a:ea typeface="Arial" charset="0"/>
                <a:cs typeface="Arial" charset="0"/>
              </a:rPr>
            </a:br>
            <a:r>
              <a:rPr lang="en-US" sz="2400" dirty="0" smtClean="0">
                <a:latin typeface="Arial" charset="0"/>
                <a:ea typeface="Arial" charset="0"/>
                <a:cs typeface="Arial" charset="0"/>
              </a:rPr>
              <a:t>using?</a:t>
            </a:r>
            <a:endParaRPr lang="en-US" sz="2400" dirty="0">
              <a:latin typeface="Arial" charset="0"/>
              <a:ea typeface="Arial" charset="0"/>
              <a:cs typeface="Arial" charset="0"/>
            </a:endParaRPr>
          </a:p>
          <a:p>
            <a:r>
              <a:rPr lang="en-US" sz="2400" dirty="0" smtClean="0">
                <a:latin typeface="Arial" charset="0"/>
                <a:ea typeface="Arial" charset="0"/>
                <a:cs typeface="Arial" charset="0"/>
              </a:rPr>
              <a:t>What gifts have you already </a:t>
            </a:r>
            <a:br>
              <a:rPr lang="en-US" sz="2400" dirty="0" smtClean="0">
                <a:latin typeface="Arial" charset="0"/>
                <a:ea typeface="Arial" charset="0"/>
                <a:cs typeface="Arial" charset="0"/>
              </a:rPr>
            </a:br>
            <a:r>
              <a:rPr lang="en-US" sz="2400" dirty="0" smtClean="0">
                <a:latin typeface="Arial" charset="0"/>
                <a:ea typeface="Arial" charset="0"/>
                <a:cs typeface="Arial" charset="0"/>
              </a:rPr>
              <a:t>gotten better at using?</a:t>
            </a:r>
            <a:endParaRPr lang="en-US" sz="2400" dirty="0">
              <a:latin typeface="Arial" charset="0"/>
              <a:ea typeface="Arial" charset="0"/>
              <a:cs typeface="Arial" charset="0"/>
            </a:endParaRPr>
          </a:p>
        </p:txBody>
      </p:sp>
      <p:sp>
        <p:nvSpPr>
          <p:cNvPr id="5" name="TextBox 4"/>
          <p:cNvSpPr txBox="1"/>
          <p:nvPr/>
        </p:nvSpPr>
        <p:spPr>
          <a:xfrm>
            <a:off x="7255753" y="4709596"/>
            <a:ext cx="1702710"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a:t>
            </a:r>
            <a:r>
              <a:rPr lang="en-US" sz="700" dirty="0" err="1">
                <a:solidFill>
                  <a:srgbClr val="7E7E7E"/>
                </a:solidFill>
                <a:latin typeface="Arial" charset="0"/>
                <a:ea typeface="Arial" charset="0"/>
                <a:cs typeface="Arial" charset="0"/>
              </a:rPr>
              <a:t>Romolo</a:t>
            </a:r>
            <a:r>
              <a:rPr lang="en-US" sz="700" dirty="0">
                <a:solidFill>
                  <a:srgbClr val="7E7E7E"/>
                </a:solidFill>
                <a:latin typeface="Arial" charset="0"/>
                <a:ea typeface="Arial" charset="0"/>
                <a:cs typeface="Arial" charset="0"/>
              </a:rPr>
              <a:t> </a:t>
            </a:r>
            <a:r>
              <a:rPr lang="en-US" sz="700" dirty="0" err="1">
                <a:solidFill>
                  <a:srgbClr val="7E7E7E"/>
                </a:solidFill>
                <a:latin typeface="Arial" charset="0"/>
                <a:ea typeface="Arial" charset="0"/>
                <a:cs typeface="Arial" charset="0"/>
              </a:rPr>
              <a:t>Tavani</a:t>
            </a:r>
            <a:r>
              <a:rPr lang="en-US" sz="700" dirty="0">
                <a:solidFill>
                  <a:srgbClr val="7E7E7E"/>
                </a:solidFill>
                <a:latin typeface="Arial" charset="0"/>
                <a:ea typeface="Arial" charset="0"/>
                <a:cs typeface="Arial" charset="0"/>
              </a:rPr>
              <a:t> / </a:t>
            </a:r>
            <a:r>
              <a:rPr lang="en-US" sz="700" dirty="0" err="1">
                <a:solidFill>
                  <a:srgbClr val="7E7E7E"/>
                </a:solidFill>
                <a:latin typeface="Arial" charset="0"/>
                <a:ea typeface="Arial" charset="0"/>
                <a:cs typeface="Arial" charset="0"/>
              </a:rPr>
              <a:t>Shutterstock.com</a:t>
            </a:r>
            <a:endParaRPr lang="en-US" sz="700" dirty="0">
              <a:solidFill>
                <a:srgbClr val="7E7E7E"/>
              </a:solidFill>
              <a:latin typeface="Arial" charset="0"/>
              <a:ea typeface="Arial" charset="0"/>
              <a:cs typeface="Arial"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5220"/>
          <a:stretch/>
        </p:blipFill>
        <p:spPr>
          <a:xfrm>
            <a:off x="4924033" y="1724426"/>
            <a:ext cx="3866958" cy="2989524"/>
          </a:xfrm>
          <a:prstGeom prst="rect">
            <a:avLst/>
          </a:prstGeom>
        </p:spPr>
      </p:pic>
    </p:spTree>
    <p:extLst>
      <p:ext uri="{BB962C8B-B14F-4D97-AF65-F5344CB8AC3E}">
        <p14:creationId xmlns:p14="http://schemas.microsoft.com/office/powerpoint/2010/main" val="129138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3867"/>
            <a:ext cx="9144000" cy="1143000"/>
          </a:xfrm>
        </p:spPr>
        <p:txBody>
          <a:bodyPr>
            <a:normAutofit fontScale="90000"/>
          </a:bodyPr>
          <a:lstStyle/>
          <a:p>
            <a:r>
              <a:rPr lang="en-US" sz="4700" b="1" dirty="0">
                <a:solidFill>
                  <a:srgbClr val="D11E33"/>
                </a:solidFill>
                <a:latin typeface="Arial" charset="0"/>
                <a:ea typeface="Arial" charset="0"/>
                <a:cs typeface="Arial" charset="0"/>
              </a:rPr>
              <a:t>“Everything Is Possible with </a:t>
            </a:r>
            <a:r>
              <a:rPr lang="en-US" sz="4700" b="1" dirty="0" smtClean="0">
                <a:solidFill>
                  <a:srgbClr val="D11E33"/>
                </a:solidFill>
                <a:latin typeface="Arial" charset="0"/>
                <a:ea typeface="Arial" charset="0"/>
                <a:cs typeface="Arial" charset="0"/>
              </a:rPr>
              <a:t/>
            </a:r>
            <a:br>
              <a:rPr lang="en-US" sz="4700" b="1" dirty="0" smtClean="0">
                <a:solidFill>
                  <a:srgbClr val="D11E33"/>
                </a:solidFill>
                <a:latin typeface="Arial" charset="0"/>
                <a:ea typeface="Arial" charset="0"/>
                <a:cs typeface="Arial" charset="0"/>
              </a:rPr>
            </a:br>
            <a:r>
              <a:rPr lang="en-US" sz="4700" b="1" dirty="0" smtClean="0">
                <a:solidFill>
                  <a:srgbClr val="D11E33"/>
                </a:solidFill>
                <a:latin typeface="Arial" charset="0"/>
                <a:ea typeface="Arial" charset="0"/>
                <a:cs typeface="Arial" charset="0"/>
              </a:rPr>
              <a:t>God’s </a:t>
            </a:r>
            <a:r>
              <a:rPr lang="en-US" sz="4700" b="1" dirty="0">
                <a:solidFill>
                  <a:srgbClr val="D11E33"/>
                </a:solidFill>
                <a:latin typeface="Arial" charset="0"/>
                <a:ea typeface="Arial" charset="0"/>
                <a:cs typeface="Arial" charset="0"/>
              </a:rPr>
              <a:t>Grace”</a:t>
            </a:r>
            <a:r>
              <a:rPr lang="en-US" sz="1800" b="1" dirty="0">
                <a:solidFill>
                  <a:srgbClr val="7E7E7E"/>
                </a:solidFill>
                <a:latin typeface="Arial" charset="0"/>
                <a:ea typeface="Arial" charset="0"/>
                <a:cs typeface="Arial" charset="0"/>
              </a:rPr>
              <a:t> </a:t>
            </a:r>
            <a:r>
              <a:rPr lang="en-US" sz="1800" b="1" dirty="0" smtClean="0">
                <a:solidFill>
                  <a:srgbClr val="7E7E7E"/>
                </a:solidFill>
                <a:latin typeface="Arial" charset="0"/>
                <a:ea typeface="Arial" charset="0"/>
                <a:cs typeface="Arial" charset="0"/>
              </a:rPr>
              <a:t/>
            </a:r>
            <a:br>
              <a:rPr lang="en-US" sz="1800" b="1" dirty="0" smtClean="0">
                <a:solidFill>
                  <a:srgbClr val="7E7E7E"/>
                </a:solidFill>
                <a:latin typeface="Arial" charset="0"/>
                <a:ea typeface="Arial" charset="0"/>
                <a:cs typeface="Arial" charset="0"/>
              </a:rPr>
            </a:br>
            <a:r>
              <a:rPr lang="en-US" sz="2000" b="1" dirty="0" smtClean="0">
                <a:solidFill>
                  <a:srgbClr val="7E7E7E"/>
                </a:solidFill>
                <a:latin typeface="Arial" charset="0"/>
                <a:ea typeface="Arial" charset="0"/>
                <a:cs typeface="Arial" charset="0"/>
              </a:rPr>
              <a:t>(</a:t>
            </a:r>
            <a:r>
              <a:rPr lang="en-US" sz="2000" b="1" dirty="0">
                <a:solidFill>
                  <a:srgbClr val="7E7E7E"/>
                </a:solidFill>
                <a:latin typeface="Arial" charset="0"/>
                <a:ea typeface="Arial" charset="0"/>
                <a:cs typeface="Arial" charset="0"/>
              </a:rPr>
              <a:t>Handbook, </a:t>
            </a:r>
            <a:r>
              <a:rPr lang="en-US" sz="2000" b="1" dirty="0" smtClean="0">
                <a:solidFill>
                  <a:srgbClr val="7E7E7E"/>
                </a:solidFill>
                <a:latin typeface="Arial" charset="0"/>
                <a:ea typeface="Arial" charset="0"/>
                <a:cs typeface="Arial" charset="0"/>
              </a:rPr>
              <a:t>Pages </a:t>
            </a:r>
            <a:r>
              <a:rPr lang="en-US" sz="2000" b="1" dirty="0">
                <a:solidFill>
                  <a:srgbClr val="7E7E7E"/>
                </a:solidFill>
                <a:latin typeface="Arial" charset="0"/>
                <a:ea typeface="Arial" charset="0"/>
                <a:cs typeface="Arial" charset="0"/>
              </a:rPr>
              <a:t>197–198)</a:t>
            </a:r>
            <a:r>
              <a:rPr lang="en-US" b="1" dirty="0">
                <a:latin typeface="Arial" charset="0"/>
                <a:ea typeface="Arial" charset="0"/>
                <a:cs typeface="Arial" charset="0"/>
              </a:rPr>
              <a:t/>
            </a:r>
            <a:br>
              <a:rPr lang="en-US" b="1" dirty="0">
                <a:latin typeface="Arial" charset="0"/>
                <a:ea typeface="Arial" charset="0"/>
                <a:cs typeface="Arial" charset="0"/>
              </a:rPr>
            </a:br>
            <a:endParaRPr lang="en-US" dirty="0"/>
          </a:p>
        </p:txBody>
      </p:sp>
      <p:sp>
        <p:nvSpPr>
          <p:cNvPr id="3" name="Content Placeholder 2"/>
          <p:cNvSpPr>
            <a:spLocks noGrp="1"/>
          </p:cNvSpPr>
          <p:nvPr>
            <p:ph idx="1"/>
          </p:nvPr>
        </p:nvSpPr>
        <p:spPr>
          <a:xfrm>
            <a:off x="211014" y="2276716"/>
            <a:ext cx="8018585" cy="4525963"/>
          </a:xfrm>
        </p:spPr>
        <p:txBody>
          <a:bodyPr>
            <a:normAutofit/>
          </a:bodyPr>
          <a:lstStyle/>
          <a:p>
            <a:pPr lvl="0"/>
            <a:r>
              <a:rPr lang="en-US" sz="2400" dirty="0">
                <a:latin typeface="Arial" charset="0"/>
                <a:ea typeface="Arial" charset="0"/>
                <a:cs typeface="Arial" charset="0"/>
              </a:rPr>
              <a:t>Grace has an eternal effect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on our </a:t>
            </a:r>
            <a:r>
              <a:rPr lang="en-US" sz="2400" dirty="0">
                <a:latin typeface="Arial" charset="0"/>
                <a:ea typeface="Arial" charset="0"/>
                <a:cs typeface="Arial" charset="0"/>
              </a:rPr>
              <a:t>relationship with God.</a:t>
            </a:r>
          </a:p>
          <a:p>
            <a:pPr lvl="0"/>
            <a:r>
              <a:rPr lang="en-US" sz="2400" dirty="0">
                <a:latin typeface="Arial" charset="0"/>
                <a:ea typeface="Arial" charset="0"/>
                <a:cs typeface="Arial" charset="0"/>
              </a:rPr>
              <a:t>We must open the gift of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God’s grace </a:t>
            </a:r>
            <a:r>
              <a:rPr lang="en-US" sz="2400" dirty="0">
                <a:latin typeface="Arial" charset="0"/>
                <a:ea typeface="Arial" charset="0"/>
                <a:cs typeface="Arial" charset="0"/>
              </a:rPr>
              <a:t>in our life. </a:t>
            </a:r>
          </a:p>
          <a:p>
            <a:pPr lvl="0"/>
            <a:r>
              <a:rPr lang="en-US" sz="2400" dirty="0">
                <a:latin typeface="Arial" charset="0"/>
                <a:ea typeface="Arial" charset="0"/>
                <a:cs typeface="Arial" charset="0"/>
              </a:rPr>
              <a:t>Grace allows us to fulfill our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job </a:t>
            </a:r>
            <a:r>
              <a:rPr lang="en-US" sz="2400" dirty="0">
                <a:latin typeface="Arial" charset="0"/>
                <a:ea typeface="Arial" charset="0"/>
                <a:cs typeface="Arial" charset="0"/>
              </a:rPr>
              <a:t>descriptions as Catholics </a:t>
            </a:r>
            <a:r>
              <a:rPr lang="en-US" sz="2400" dirty="0" smtClean="0">
                <a:latin typeface="Arial" charset="0"/>
                <a:ea typeface="Arial" charset="0"/>
                <a:cs typeface="Arial" charset="0"/>
              </a:rPr>
              <a:t/>
            </a:r>
            <a:br>
              <a:rPr lang="en-US" sz="2400" dirty="0" smtClean="0">
                <a:latin typeface="Arial" charset="0"/>
                <a:ea typeface="Arial" charset="0"/>
                <a:cs typeface="Arial" charset="0"/>
              </a:rPr>
            </a:br>
            <a:r>
              <a:rPr lang="en-US" sz="2400" dirty="0" smtClean="0">
                <a:latin typeface="Arial" charset="0"/>
                <a:ea typeface="Arial" charset="0"/>
                <a:cs typeface="Arial" charset="0"/>
              </a:rPr>
              <a:t>to </a:t>
            </a:r>
            <a:r>
              <a:rPr lang="en-US" sz="2400" dirty="0">
                <a:latin typeface="Arial" charset="0"/>
                <a:ea typeface="Arial" charset="0"/>
                <a:cs typeface="Arial" charset="0"/>
              </a:rPr>
              <a:t>love God and our neighbor.</a:t>
            </a:r>
          </a:p>
          <a:p>
            <a:endParaRPr lang="en-US" sz="2400" dirty="0">
              <a:latin typeface="Arial" charset="0"/>
              <a:ea typeface="Arial" charset="0"/>
              <a:cs typeface="Arial" charset="0"/>
            </a:endParaRPr>
          </a:p>
        </p:txBody>
      </p:sp>
      <p:sp>
        <p:nvSpPr>
          <p:cNvPr id="5" name="TextBox 4"/>
          <p:cNvSpPr txBox="1"/>
          <p:nvPr/>
        </p:nvSpPr>
        <p:spPr>
          <a:xfrm>
            <a:off x="7884585" y="4661206"/>
            <a:ext cx="1180131" cy="200055"/>
          </a:xfrm>
          <a:prstGeom prst="rect">
            <a:avLst/>
          </a:prstGeom>
          <a:noFill/>
        </p:spPr>
        <p:txBody>
          <a:bodyPr wrap="none" rtlCol="0">
            <a:spAutoFit/>
          </a:bodyPr>
          <a:lstStyle/>
          <a:p>
            <a:r>
              <a:rPr lang="en-US" sz="700" dirty="0">
                <a:solidFill>
                  <a:srgbClr val="7E7E7E"/>
                </a:solidFill>
                <a:latin typeface="Arial" charset="0"/>
                <a:ea typeface="Arial" charset="0"/>
                <a:cs typeface="Arial" charset="0"/>
              </a:rPr>
              <a:t>© </a:t>
            </a:r>
            <a:r>
              <a:rPr lang="en-US" sz="700" dirty="0" smtClean="0">
                <a:solidFill>
                  <a:srgbClr val="7E7E7E"/>
                </a:solidFill>
                <a:latin typeface="Arial" charset="0"/>
                <a:ea typeface="Arial" charset="0"/>
                <a:cs typeface="Arial" charset="0"/>
              </a:rPr>
              <a:t>Rido/Shutterstock.com</a:t>
            </a:r>
            <a:endParaRPr lang="en-US" sz="700" dirty="0">
              <a:solidFill>
                <a:srgbClr val="7E7E7E"/>
              </a:solidFill>
              <a:latin typeface="Arial" charset="0"/>
              <a:ea typeface="Arial" charset="0"/>
              <a:cs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4469" y="2076661"/>
            <a:ext cx="3908807" cy="2594806"/>
          </a:xfrm>
          <a:prstGeom prst="rect">
            <a:avLst/>
          </a:prstGeom>
        </p:spPr>
      </p:pic>
    </p:spTree>
    <p:extLst>
      <p:ext uri="{BB962C8B-B14F-4D97-AF65-F5344CB8AC3E}">
        <p14:creationId xmlns:p14="http://schemas.microsoft.com/office/powerpoint/2010/main" val="960659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2917</TotalTime>
  <Words>213</Words>
  <Application>Microsoft Macintosh PowerPoint</Application>
  <PresentationFormat>On-screen Show (4:3)</PresentationFormat>
  <Paragraphs>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CorpPowerpoint</vt:lpstr>
      <vt:lpstr>PowerPoint Presentation</vt:lpstr>
      <vt:lpstr>The Prophets,    Jesus Christ,   and the Holy Spirit</vt:lpstr>
      <vt:lpstr>Chapter Summary</vt:lpstr>
      <vt:lpstr>Think About It! </vt:lpstr>
      <vt:lpstr>Introduction and  “God Takes the First Step”  (Handbook, Pages 192–194) </vt:lpstr>
      <vt:lpstr>“Let God’s Grace In” and  “Give Love Away”  (Handbook, Pages 194–196) </vt:lpstr>
      <vt:lpstr>Grace Leads to Real Change</vt:lpstr>
      <vt:lpstr>Share It!</vt:lpstr>
      <vt:lpstr>“Everything Is Possible with  God’s Grace”  (Handbook, Pages 197–198) </vt:lpstr>
      <vt:lpstr>Think About It!</vt:lpstr>
      <vt:lpstr>“The Gifts of the Holy Spirit”  (Handbook, Pages 198–201) </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Microsoft Office User</cp:lastModifiedBy>
  <cp:revision>165</cp:revision>
  <dcterms:created xsi:type="dcterms:W3CDTF">2012-11-07T17:11:11Z</dcterms:created>
  <dcterms:modified xsi:type="dcterms:W3CDTF">2016-06-01T12:50:39Z</dcterms:modified>
</cp:coreProperties>
</file>