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2"/>
  </p:notesMasterIdLst>
  <p:sldIdLst>
    <p:sldId id="310" r:id="rId2"/>
    <p:sldId id="313" r:id="rId3"/>
    <p:sldId id="315" r:id="rId4"/>
    <p:sldId id="314" r:id="rId5"/>
    <p:sldId id="316" r:id="rId6"/>
    <p:sldId id="317" r:id="rId7"/>
    <p:sldId id="318" r:id="rId8"/>
    <p:sldId id="319" r:id="rId9"/>
    <p:sldId id="321" r:id="rId10"/>
    <p:sldId id="32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27"/>
    <a:srgbClr val="0A5598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6425" autoAdjust="0"/>
  </p:normalViewPr>
  <p:slideViewPr>
    <p:cSldViewPr snapToGrid="0" snapToObjects="1">
      <p:cViewPr varScale="1">
        <p:scale>
          <a:sx n="98" d="100"/>
          <a:sy n="98" d="100"/>
        </p:scale>
        <p:origin x="20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Original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5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Baptism is essential for salvation, yet a person who has lived an extraordinary life but didn’t get to be baptized can still be saved.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4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7176" y="6372180"/>
            <a:ext cx="15368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Document #: TX005820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8946" y="1985985"/>
            <a:ext cx="3921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or False: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Baptism is essential for salvation. Discuss with a neighbor.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2429" y="4875125"/>
            <a:ext cx="18902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CHOATphotographer/Shutterstock.com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013" y="252181"/>
            <a:ext cx="3587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It!</a:t>
            </a:r>
          </a:p>
        </p:txBody>
      </p:sp>
      <p:pic>
        <p:nvPicPr>
          <p:cNvPr id="7" name="Picture 6" descr="S11-shutterstock_255122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2126"/>
            <a:ext cx="4642563" cy="34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8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7110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79" y="1585081"/>
            <a:ext cx="694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Sacraments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19722"/>
            <a:ext cx="9143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Chapter 33</a:t>
            </a:r>
          </a:p>
          <a:p>
            <a:pPr algn="ctr"/>
            <a:r>
              <a:rPr lang="en-US" sz="3600" dirty="0">
                <a:solidFill>
                  <a:srgbClr val="008000"/>
                </a:solidFill>
                <a:latin typeface="Arial"/>
                <a:cs typeface="Arial"/>
              </a:rPr>
              <a:t>The Sacrament of Baptism</a:t>
            </a:r>
          </a:p>
          <a:p>
            <a:pPr algn="r"/>
            <a:endParaRPr lang="en-US" sz="1000" dirty="0">
              <a:latin typeface="Arial"/>
              <a:cs typeface="Arial"/>
            </a:endParaRPr>
          </a:p>
          <a:p>
            <a:pPr algn="r"/>
            <a:endParaRPr lang="en-US" sz="1000" dirty="0">
              <a:latin typeface="Arial"/>
              <a:cs typeface="Arial"/>
            </a:endParaRPr>
          </a:p>
          <a:p>
            <a:pPr algn="r"/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536" y="4491434"/>
            <a:ext cx="8117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will discover that Baptism cleanses us from Original Sin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it welcomes us into the faith. We also will examine God’s universal plan for the salvation of all people.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2353" y="4123923"/>
            <a:ext cx="25124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 kubais/Shutterstock.com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5273" y="1646323"/>
            <a:ext cx="3332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chapter, we will consider the power of the Rite of Baptism and the importance of Baptism in our own lives.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03959" y="163613"/>
            <a:ext cx="82241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</a:p>
        </p:txBody>
      </p:sp>
      <p:pic>
        <p:nvPicPr>
          <p:cNvPr id="10" name="Picture 9" descr="ChSum-shutterstock_1635355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647"/>
            <a:ext cx="4656486" cy="3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88686" y="507421"/>
            <a:ext cx="9492343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“The Birth of a Catholic”</a:t>
            </a:r>
            <a:b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352‒354)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91" y="2780905"/>
            <a:ext cx="3730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the Sacrament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Baptism, we are born of water and the Spirit into new life in Christ.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2331" y="5099103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rgbClr val="A6A6A6"/>
                </a:solidFill>
                <a:latin typeface="Arial"/>
              </a:rPr>
              <a:t>© AntonioGravante/Shutterstock.com</a:t>
            </a: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4-shutterstock_3590990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30" y="2047543"/>
            <a:ext cx="4364870" cy="30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5-shutterstock_299107589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1" y="1226758"/>
            <a:ext cx="4351232" cy="4351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5331" y="229946"/>
            <a:ext cx="417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3004" y="1843987"/>
            <a:ext cx="3677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know about your own Baptism?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have you seen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pictures of this 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remember from other Baptisms that you have been to?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21074243">
            <a:off x="554616" y="4145309"/>
            <a:ext cx="25124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Carmen2011/Shutterstock.com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319540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8685" y="319512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Waters of Baptism”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354‒355)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0604" y="2374531"/>
            <a:ext cx="35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waters of Baptism wash away Original Sin, changing us forever to be children of God.</a:t>
            </a:r>
          </a:p>
        </p:txBody>
      </p:sp>
      <p:sp>
        <p:nvSpPr>
          <p:cNvPr id="6" name="Rectangle 5"/>
          <p:cNvSpPr/>
          <p:nvPr/>
        </p:nvSpPr>
        <p:spPr>
          <a:xfrm>
            <a:off x="-72428" y="4928243"/>
            <a:ext cx="139012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Mycteria/Shutterstock.com</a:t>
            </a:r>
          </a:p>
        </p:txBody>
      </p:sp>
      <p:pic>
        <p:nvPicPr>
          <p:cNvPr id="7" name="Picture 6" descr="S6-shutterstock_2376798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7067"/>
            <a:ext cx="5017771" cy="32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013" y="244471"/>
            <a:ext cx="3587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4439" y="2457131"/>
            <a:ext cx="4434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Fill in the blank: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waters of Baptism wash away _________ ____.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338888"/>
            <a:ext cx="15080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Blackspring/Shutterstock.com</a:t>
            </a:r>
          </a:p>
        </p:txBody>
      </p:sp>
      <p:pic>
        <p:nvPicPr>
          <p:cNvPr id="6" name="Picture 5" descr="S7-shutterstock_15207761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178"/>
            <a:ext cx="4489487" cy="40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8686" y="338191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“Rite of Baptism”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356‒361)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895" y="2331493"/>
            <a:ext cx="422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Rite of Baptism is our entrance into the Body of Christ through action and symbol.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4513" y="5018169"/>
            <a:ext cx="11817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Bofo/Shutterstock.com</a:t>
            </a:r>
          </a:p>
        </p:txBody>
      </p:sp>
      <p:pic>
        <p:nvPicPr>
          <p:cNvPr id="7" name="Picture 6" descr="S8-shutterstock_1402467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68" y="1775498"/>
            <a:ext cx="4861932" cy="32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8685" y="267639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“Salvation without Baptism”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361‒362)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7741" y="2529386"/>
            <a:ext cx="40932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 can do all things and has a plan for salvation that includes all people.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-63375" y="5045153"/>
            <a:ext cx="164660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BrianAJackson/Shutterstock.com</a:t>
            </a:r>
          </a:p>
        </p:txBody>
      </p:sp>
      <p:pic>
        <p:nvPicPr>
          <p:cNvPr id="7" name="Picture 6" descr="S10-shutterstock_3232617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668"/>
            <a:ext cx="4530968" cy="3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3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A22E41114A0442BDA4B318CCD17E04" ma:contentTypeVersion="17" ma:contentTypeDescription="Create a new document." ma:contentTypeScope="" ma:versionID="bb879eebb89bfda9cdf8cc88ffd0c214">
  <xsd:schema xmlns:xsd="http://www.w3.org/2001/XMLSchema" xmlns:xs="http://www.w3.org/2001/XMLSchema" xmlns:p="http://schemas.microsoft.com/office/2006/metadata/properties" xmlns:ns2="142e9677-830b-44b4-ba0c-f58ef7e2469c" xmlns:ns3="0b3d0e23-ca78-4c63-975f-9e9c5d49a020" targetNamespace="http://schemas.microsoft.com/office/2006/metadata/properties" ma:root="true" ma:fieldsID="3c96d41aa3af96678310697e81b7fbd3" ns2:_="" ns3:_="">
    <xsd:import namespace="142e9677-830b-44b4-ba0c-f58ef7e2469c"/>
    <xsd:import namespace="0b3d0e23-ca78-4c63-975f-9e9c5d49a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e9677-830b-44b4-ba0c-f58ef7e24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150653-d90f-4439-85a8-715be6315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d0e23-ca78-4c63-975f-9e9c5d49a0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88ff61-c716-4deb-bf2b-16a4962f11e7}" ma:internalName="TaxCatchAll" ma:showField="CatchAllData" ma:web="0b3d0e23-ca78-4c63-975f-9e9c5d49a0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6EA26-DFD5-482C-A12D-581DB61FBC20}"/>
</file>

<file path=customXml/itemProps2.xml><?xml version="1.0" encoding="utf-8"?>
<ds:datastoreItem xmlns:ds="http://schemas.openxmlformats.org/officeDocument/2006/customXml" ds:itemID="{F2AF6650-418B-40BB-AD8E-1971C8C949A0}"/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2690</TotalTime>
  <Words>348</Words>
  <Application>Microsoft Office PowerPoint</Application>
  <PresentationFormat>On-screen Show (4:3)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CorpPowerpoint</vt:lpstr>
      <vt:lpstr>PowerPoint Presentation</vt:lpstr>
      <vt:lpstr>PowerPoint Presentation</vt:lpstr>
      <vt:lpstr>PowerPoint Presentation</vt:lpstr>
      <vt:lpstr>Introduction and “The Birth of a Catholic” (Handbook, pages 352‒354)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161</cp:revision>
  <dcterms:created xsi:type="dcterms:W3CDTF">2012-11-07T17:11:11Z</dcterms:created>
  <dcterms:modified xsi:type="dcterms:W3CDTF">2023-04-04T18:54:36Z</dcterms:modified>
</cp:coreProperties>
</file>