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57" r:id="rId3"/>
    <p:sldId id="259" r:id="rId4"/>
    <p:sldId id="260" r:id="rId5"/>
    <p:sldId id="261" r:id="rId6"/>
    <p:sldId id="262" r:id="rId7"/>
    <p:sldId id="258" r:id="rId8"/>
    <p:sldId id="263" r:id="rId9"/>
    <p:sldId id="264" r:id="rId10"/>
    <p:sldId id="265" r:id="rId1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382" autoAdjust="0"/>
    <p:restoredTop sz="87024" autoAdjust="0"/>
  </p:normalViewPr>
  <p:slideViewPr>
    <p:cSldViewPr>
      <p:cViewPr varScale="1">
        <p:scale>
          <a:sx n="48" d="100"/>
          <a:sy n="48" d="100"/>
        </p:scale>
        <p:origin x="60" y="48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D9A8350D-00F7-46DD-951B-2E214DCA360F}" type="datetimeFigureOut">
              <a:rPr lang="en-US"/>
              <a:pPr>
                <a:defRPr/>
              </a:pPr>
              <a:t>2/17/2014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CC22190D-D172-4BDF-B8CC-DD88577E786E}" type="slidenum">
              <a:rPr lang="en-US"/>
              <a:pPr>
                <a:defRPr/>
              </a:pPr>
              <a:t>‹#›</a:t>
            </a:fld>
            <a:endParaRPr lang="en-US"/>
          </a:p>
        </p:txBody>
      </p:sp>
    </p:spTree>
    <p:extLst>
      <p:ext uri="{BB962C8B-B14F-4D97-AF65-F5344CB8AC3E}">
        <p14:creationId xmlns:p14="http://schemas.microsoft.com/office/powerpoint/2010/main" val="24537387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noFill/>
          <a:ln>
            <a:solidFill>
              <a:srgbClr val="000000"/>
            </a:solidFill>
            <a:miter lim="800000"/>
            <a:headEnd/>
            <a:tailEnd/>
          </a:ln>
        </p:spPr>
      </p:sp>
      <p:sp>
        <p:nvSpPr>
          <p:cNvPr id="2150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a:t>
            </a:r>
            <a:r>
              <a:rPr lang="en-US" i="1" dirty="0" smtClean="0"/>
              <a:t>Notes:</a:t>
            </a:r>
            <a:r>
              <a:rPr lang="en-US" dirty="0" smtClean="0"/>
              <a:t>  The slides in this presentation are an adaptation of Matthew’s account of the Last Supper, New American Bible translation, for use as a dramatic reading. Assign five student readers: the narrator, Jesus, voice 1, voice 2, and Judas.)</a:t>
            </a:r>
          </a:p>
          <a:p>
            <a:pPr>
              <a:spcBef>
                <a:spcPct val="0"/>
              </a:spcBef>
            </a:pPr>
            <a:endParaRPr lang="en-US" dirty="0" smtClean="0"/>
          </a:p>
        </p:txBody>
      </p:sp>
      <p:sp>
        <p:nvSpPr>
          <p:cNvPr id="2150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CDFAF383-22B9-4733-BD03-D03E87AB120F}" type="slidenum">
              <a:rPr lang="en-US"/>
              <a:pPr fontAlgn="base">
                <a:spcBef>
                  <a:spcPct val="0"/>
                </a:spcBef>
                <a:spcAft>
                  <a:spcPct val="0"/>
                </a:spcAft>
              </a:pPr>
              <a:t>1</a:t>
            </a:fld>
            <a:endParaRPr lang="en-US"/>
          </a:p>
        </p:txBody>
      </p:sp>
    </p:spTree>
    <p:extLst>
      <p:ext uri="{BB962C8B-B14F-4D97-AF65-F5344CB8AC3E}">
        <p14:creationId xmlns:p14="http://schemas.microsoft.com/office/powerpoint/2010/main" val="102018869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noFill/>
          <a:ln>
            <a:solidFill>
              <a:srgbClr val="000000"/>
            </a:solidFill>
            <a:miter lim="800000"/>
            <a:headEnd/>
            <a:tailEnd/>
          </a:ln>
        </p:spPr>
      </p:sp>
      <p:sp>
        <p:nvSpPr>
          <p:cNvPr id="3072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dirty="0" smtClean="0"/>
          </a:p>
        </p:txBody>
      </p:sp>
      <p:sp>
        <p:nvSpPr>
          <p:cNvPr id="3072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B662FF0F-7CA5-4A33-B9D4-1924ACFB4754}" type="slidenum">
              <a:rPr lang="en-US"/>
              <a:pPr fontAlgn="base">
                <a:spcBef>
                  <a:spcPct val="0"/>
                </a:spcBef>
                <a:spcAft>
                  <a:spcPct val="0"/>
                </a:spcAft>
              </a:pPr>
              <a:t>10</a:t>
            </a:fld>
            <a:endParaRPr lang="en-US"/>
          </a:p>
        </p:txBody>
      </p:sp>
    </p:spTree>
    <p:extLst>
      <p:ext uri="{BB962C8B-B14F-4D97-AF65-F5344CB8AC3E}">
        <p14:creationId xmlns:p14="http://schemas.microsoft.com/office/powerpoint/2010/main" val="36565630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p:spPr>
      </p:sp>
      <p:sp>
        <p:nvSpPr>
          <p:cNvPr id="2253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dirty="0" smtClean="0"/>
          </a:p>
        </p:txBody>
      </p:sp>
      <p:sp>
        <p:nvSpPr>
          <p:cNvPr id="2253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F073E1C-E922-498C-8110-BA2B9BABB3BC}" type="slidenum">
              <a:rPr lang="en-US"/>
              <a:pPr fontAlgn="base">
                <a:spcBef>
                  <a:spcPct val="0"/>
                </a:spcBef>
                <a:spcAft>
                  <a:spcPct val="0"/>
                </a:spcAft>
              </a:pPr>
              <a:t>2</a:t>
            </a:fld>
            <a:endParaRPr lang="en-US"/>
          </a:p>
        </p:txBody>
      </p:sp>
    </p:spTree>
    <p:extLst>
      <p:ext uri="{BB962C8B-B14F-4D97-AF65-F5344CB8AC3E}">
        <p14:creationId xmlns:p14="http://schemas.microsoft.com/office/powerpoint/2010/main" val="29551269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p:spPr>
      </p:sp>
      <p:sp>
        <p:nvSpPr>
          <p:cNvPr id="2355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dirty="0" smtClean="0"/>
          </a:p>
        </p:txBody>
      </p:sp>
      <p:sp>
        <p:nvSpPr>
          <p:cNvPr id="2355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03C84D0E-0612-4A7B-AA4F-967F86A9DE2A}" type="slidenum">
              <a:rPr lang="en-US"/>
              <a:pPr fontAlgn="base">
                <a:spcBef>
                  <a:spcPct val="0"/>
                </a:spcBef>
                <a:spcAft>
                  <a:spcPct val="0"/>
                </a:spcAft>
              </a:pPr>
              <a:t>3</a:t>
            </a:fld>
            <a:endParaRPr lang="en-US"/>
          </a:p>
        </p:txBody>
      </p:sp>
    </p:spTree>
    <p:extLst>
      <p:ext uri="{BB962C8B-B14F-4D97-AF65-F5344CB8AC3E}">
        <p14:creationId xmlns:p14="http://schemas.microsoft.com/office/powerpoint/2010/main" val="486233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noFill/>
          <a:ln>
            <a:solidFill>
              <a:srgbClr val="000000"/>
            </a:solidFill>
            <a:miter lim="800000"/>
            <a:headEnd/>
            <a:tailEnd/>
          </a:ln>
        </p:spPr>
      </p:sp>
      <p:sp>
        <p:nvSpPr>
          <p:cNvPr id="2457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dirty="0" smtClean="0"/>
          </a:p>
        </p:txBody>
      </p:sp>
      <p:sp>
        <p:nvSpPr>
          <p:cNvPr id="2458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809E888A-002B-4BD8-ACF0-D718C24FBD5B}" type="slidenum">
              <a:rPr lang="en-US"/>
              <a:pPr fontAlgn="base">
                <a:spcBef>
                  <a:spcPct val="0"/>
                </a:spcBef>
                <a:spcAft>
                  <a:spcPct val="0"/>
                </a:spcAft>
              </a:pPr>
              <a:t>4</a:t>
            </a:fld>
            <a:endParaRPr lang="en-US"/>
          </a:p>
        </p:txBody>
      </p:sp>
    </p:spTree>
    <p:extLst>
      <p:ext uri="{BB962C8B-B14F-4D97-AF65-F5344CB8AC3E}">
        <p14:creationId xmlns:p14="http://schemas.microsoft.com/office/powerpoint/2010/main" val="11153631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bwMode="auto">
          <a:noFill/>
          <a:ln>
            <a:solidFill>
              <a:srgbClr val="000000"/>
            </a:solidFill>
            <a:miter lim="800000"/>
            <a:headEnd/>
            <a:tailEnd/>
          </a:ln>
        </p:spPr>
      </p:sp>
      <p:sp>
        <p:nvSpPr>
          <p:cNvPr id="2560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dirty="0" smtClean="0"/>
          </a:p>
        </p:txBody>
      </p:sp>
      <p:sp>
        <p:nvSpPr>
          <p:cNvPr id="2560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8BCDF8D-992E-4911-8827-7FD7652D4206}" type="slidenum">
              <a:rPr lang="en-US"/>
              <a:pPr fontAlgn="base">
                <a:spcBef>
                  <a:spcPct val="0"/>
                </a:spcBef>
                <a:spcAft>
                  <a:spcPct val="0"/>
                </a:spcAft>
              </a:pPr>
              <a:t>5</a:t>
            </a:fld>
            <a:endParaRPr lang="en-US"/>
          </a:p>
        </p:txBody>
      </p:sp>
    </p:spTree>
    <p:extLst>
      <p:ext uri="{BB962C8B-B14F-4D97-AF65-F5344CB8AC3E}">
        <p14:creationId xmlns:p14="http://schemas.microsoft.com/office/powerpoint/2010/main" val="19388229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p:spPr>
      </p:sp>
      <p:sp>
        <p:nvSpPr>
          <p:cNvPr id="2662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dirty="0" smtClean="0"/>
          </a:p>
        </p:txBody>
      </p:sp>
      <p:sp>
        <p:nvSpPr>
          <p:cNvPr id="2662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454E7D7-3223-406D-8765-F332CA9FDAB5}" type="slidenum">
              <a:rPr lang="en-US"/>
              <a:pPr fontAlgn="base">
                <a:spcBef>
                  <a:spcPct val="0"/>
                </a:spcBef>
                <a:spcAft>
                  <a:spcPct val="0"/>
                </a:spcAft>
              </a:pPr>
              <a:t>6</a:t>
            </a:fld>
            <a:endParaRPr lang="en-US"/>
          </a:p>
        </p:txBody>
      </p:sp>
    </p:spTree>
    <p:extLst>
      <p:ext uri="{BB962C8B-B14F-4D97-AF65-F5344CB8AC3E}">
        <p14:creationId xmlns:p14="http://schemas.microsoft.com/office/powerpoint/2010/main" val="18038905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p:spPr>
      </p:sp>
      <p:sp>
        <p:nvSpPr>
          <p:cNvPr id="2765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dirty="0" smtClean="0"/>
          </a:p>
        </p:txBody>
      </p:sp>
      <p:sp>
        <p:nvSpPr>
          <p:cNvPr id="2765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17AAE8E2-4D00-42C2-AECF-C6BB7DC3D54D}" type="slidenum">
              <a:rPr lang="en-US"/>
              <a:pPr fontAlgn="base">
                <a:spcBef>
                  <a:spcPct val="0"/>
                </a:spcBef>
                <a:spcAft>
                  <a:spcPct val="0"/>
                </a:spcAft>
              </a:pPr>
              <a:t>7</a:t>
            </a:fld>
            <a:endParaRPr lang="en-US"/>
          </a:p>
        </p:txBody>
      </p:sp>
    </p:spTree>
    <p:extLst>
      <p:ext uri="{BB962C8B-B14F-4D97-AF65-F5344CB8AC3E}">
        <p14:creationId xmlns:p14="http://schemas.microsoft.com/office/powerpoint/2010/main" val="337977463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p:spPr>
      </p:sp>
      <p:sp>
        <p:nvSpPr>
          <p:cNvPr id="2867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b="1" dirty="0" smtClean="0"/>
          </a:p>
        </p:txBody>
      </p:sp>
      <p:sp>
        <p:nvSpPr>
          <p:cNvPr id="2867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2DFB9960-B9EA-4BB9-BE44-9BA9D3CBA4BD}" type="slidenum">
              <a:rPr lang="en-US"/>
              <a:pPr fontAlgn="base">
                <a:spcBef>
                  <a:spcPct val="0"/>
                </a:spcBef>
                <a:spcAft>
                  <a:spcPct val="0"/>
                </a:spcAft>
              </a:pPr>
              <a:t>8</a:t>
            </a:fld>
            <a:endParaRPr lang="en-US"/>
          </a:p>
        </p:txBody>
      </p:sp>
    </p:spTree>
    <p:extLst>
      <p:ext uri="{BB962C8B-B14F-4D97-AF65-F5344CB8AC3E}">
        <p14:creationId xmlns:p14="http://schemas.microsoft.com/office/powerpoint/2010/main" val="1110637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p:spPr>
      </p:sp>
      <p:sp>
        <p:nvSpPr>
          <p:cNvPr id="2969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dirty="0" smtClean="0"/>
          </a:p>
        </p:txBody>
      </p:sp>
      <p:sp>
        <p:nvSpPr>
          <p:cNvPr id="297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CAC6BFED-3A6C-4F57-A7A3-86FDE8C1A340}" type="slidenum">
              <a:rPr lang="en-US"/>
              <a:pPr fontAlgn="base">
                <a:spcBef>
                  <a:spcPct val="0"/>
                </a:spcBef>
                <a:spcAft>
                  <a:spcPct val="0"/>
                </a:spcAft>
              </a:pPr>
              <a:t>9</a:t>
            </a:fld>
            <a:endParaRPr lang="en-US"/>
          </a:p>
        </p:txBody>
      </p:sp>
    </p:spTree>
    <p:extLst>
      <p:ext uri="{BB962C8B-B14F-4D97-AF65-F5344CB8AC3E}">
        <p14:creationId xmlns:p14="http://schemas.microsoft.com/office/powerpoint/2010/main" val="273365982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5" name="Picture 6" descr="OpeningSlide_2810.jpg                                          00000032DISK_IMG                       8EF45680:"/>
          <p:cNvPicPr>
            <a:picLocks noChangeAspect="1" noChangeArrowheads="1"/>
          </p:cNvPicPr>
          <p:nvPr userDrawn="1"/>
        </p:nvPicPr>
        <p:blipFill>
          <a:blip r:embed="rId2" cstate="print"/>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ctrTitle"/>
          </p:nvPr>
        </p:nvSpPr>
        <p:spPr>
          <a:xfrm>
            <a:off x="685800" y="1981200"/>
            <a:ext cx="7772400" cy="1470025"/>
          </a:xfrm>
        </p:spPr>
        <p:txBody>
          <a:bodyPr>
            <a:normAutofit/>
          </a:bodyPr>
          <a:lstStyle>
            <a:lvl1pPr algn="ctr">
              <a:defRPr sz="4400" b="1">
                <a:solidFill>
                  <a:schemeClr val="bg1"/>
                </a:solidFill>
                <a:latin typeface="Arial" pitchFamily="34" charset="0"/>
                <a:cs typeface="Arial" pitchFamily="34" charset="0"/>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962400"/>
            <a:ext cx="6400800" cy="990600"/>
          </a:xfrm>
        </p:spPr>
        <p:txBody>
          <a:bodyPr>
            <a:normAutofit/>
          </a:bodyPr>
          <a:lstStyle>
            <a:lvl1pPr marL="0" indent="0" algn="ctr">
              <a:buNone/>
              <a:defRPr sz="2500" b="1">
                <a:solidFill>
                  <a:schemeClr val="bg1"/>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9" name="Text Placeholder 8"/>
          <p:cNvSpPr>
            <a:spLocks noGrp="1"/>
          </p:cNvSpPr>
          <p:nvPr>
            <p:ph type="body" sz="quarter" idx="10"/>
          </p:nvPr>
        </p:nvSpPr>
        <p:spPr>
          <a:xfrm>
            <a:off x="7620000" y="6019800"/>
            <a:ext cx="1295400" cy="152400"/>
          </a:xfrm>
        </p:spPr>
        <p:txBody>
          <a:bodyPr>
            <a:normAutofit/>
          </a:bodyPr>
          <a:lstStyle>
            <a:lvl1pPr>
              <a:buNone/>
              <a:defRPr sz="800">
                <a:solidFill>
                  <a:schemeClr val="bg1">
                    <a:lumMod val="50000"/>
                  </a:schemeClr>
                </a:solidFill>
              </a:defRPr>
            </a:lvl1pPr>
          </a:lstStyle>
          <a:p>
            <a:pPr lvl="0"/>
            <a:r>
              <a:rPr lang="en-US" smtClean="0"/>
              <a:t>Click to edit Master text styles</a:t>
            </a: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4" name="Picture 11" descr="BodySlide_2810.jpg                                             00000032DISK_IMG                       8EF45680:"/>
          <p:cNvPicPr>
            <a:picLocks noChangeAspect="1" noChangeArrowheads="1"/>
          </p:cNvPicPr>
          <p:nvPr userDrawn="1"/>
        </p:nvPicPr>
        <p:blipFill>
          <a:blip r:embed="rId2" cstate="print"/>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1371600" y="1752600"/>
            <a:ext cx="6477000" cy="4373563"/>
          </a:xfrm>
        </p:spPr>
        <p:txBody>
          <a:bodyPr/>
          <a:lstStyle>
            <a:lvl1pPr>
              <a:defRPr sz="2000">
                <a:latin typeface="Arial" pitchFamily="34" charset="0"/>
                <a:cs typeface="Arial" pitchFamily="34" charset="0"/>
              </a:defRPr>
            </a:lvl1pPr>
            <a:lvl2pPr>
              <a:defRPr sz="1800">
                <a:latin typeface="Arial" pitchFamily="34" charset="0"/>
                <a:cs typeface="Arial" pitchFamily="34" charset="0"/>
              </a:defRPr>
            </a:lvl2pPr>
            <a:lvl3pPr>
              <a:defRPr sz="16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0"/>
          </p:nvPr>
        </p:nvSpPr>
        <p:spPr>
          <a:xfrm>
            <a:off x="1828800" y="6356350"/>
            <a:ext cx="5486400" cy="365125"/>
          </a:xfrm>
        </p:spPr>
        <p:txBody>
          <a:bodyPr/>
          <a:lstStyle>
            <a:lvl1pPr>
              <a:defRPr sz="500" b="1" dirty="0">
                <a:solidFill>
                  <a:schemeClr val="tx1"/>
                </a:solidFill>
                <a:latin typeface="Arial" pitchFamily="34" charset="0"/>
                <a:cs typeface="Arial" pitchFamily="34" charset="0"/>
              </a:defRPr>
            </a:lvl1pPr>
          </a:lstStyle>
          <a:p>
            <a:pPr>
              <a:defRPr/>
            </a:pPr>
            <a:endParaRPr lang="en-US"/>
          </a:p>
        </p:txBody>
      </p:sp>
    </p:spTree>
  </p:cSld>
  <p:clrMapOvr>
    <a:masterClrMapping/>
  </p:clrMapOvr>
  <p:transition spd="med"/>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pic>
        <p:nvPicPr>
          <p:cNvPr id="6" name="Picture 11" descr="BodySlide_2810.jpg                                             00000032DISK_IMG                       8EF45680:"/>
          <p:cNvPicPr>
            <a:picLocks noChangeAspect="1" noChangeArrowheads="1"/>
          </p:cNvPicPr>
          <p:nvPr userDrawn="1"/>
        </p:nvPicPr>
        <p:blipFill>
          <a:blip r:embed="rId2" cstate="print"/>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title"/>
          </p:nvPr>
        </p:nvSpPr>
        <p:spPr>
          <a:xfrm>
            <a:off x="914400" y="1143000"/>
            <a:ext cx="8229600" cy="914400"/>
          </a:xfrm>
        </p:spPr>
        <p:txBody>
          <a:bodyPr>
            <a:normAutofit/>
          </a:bodyPr>
          <a:lstStyle>
            <a:lvl1pPr algn="l">
              <a:defRPr sz="2800" b="1" baseline="0">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1371600" y="2209800"/>
            <a:ext cx="6477000" cy="3916363"/>
          </a:xfrm>
        </p:spPr>
        <p:txBody>
          <a:bodyPr/>
          <a:lstStyle>
            <a:lvl1pPr>
              <a:defRPr sz="2000">
                <a:latin typeface="Arial" pitchFamily="34" charset="0"/>
                <a:cs typeface="Arial" pitchFamily="34" charset="0"/>
              </a:defRPr>
            </a:lvl1pPr>
            <a:lvl2pPr>
              <a:defRPr sz="1800">
                <a:latin typeface="Arial" pitchFamily="34" charset="0"/>
                <a:cs typeface="Arial" pitchFamily="34" charset="0"/>
              </a:defRPr>
            </a:lvl2pPr>
            <a:lvl3pPr>
              <a:defRPr sz="16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0"/>
          </p:nvPr>
        </p:nvSpPr>
        <p:spPr>
          <a:xfrm>
            <a:off x="1828800" y="6356350"/>
            <a:ext cx="5486400" cy="365125"/>
          </a:xfrm>
        </p:spPr>
        <p:txBody>
          <a:bodyPr/>
          <a:lstStyle>
            <a:lvl1pPr>
              <a:defRPr sz="500" b="1" dirty="0">
                <a:solidFill>
                  <a:schemeClr val="tx1"/>
                </a:solidFill>
                <a:latin typeface="Arial" pitchFamily="34" charset="0"/>
                <a:cs typeface="Arial" pitchFamily="34" charset="0"/>
              </a:defRPr>
            </a:lvl1pPr>
          </a:lstStyle>
          <a:p>
            <a:pPr>
              <a:defRPr/>
            </a:pPr>
            <a:endParaRPr lang="en-US"/>
          </a:p>
        </p:txBody>
      </p:sp>
    </p:spTree>
  </p:cSld>
  <p:clrMapOvr>
    <a:masterClrMapping/>
  </p:clrMapOvr>
  <p:transition spd="med"/>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2 lines and content">
    <p:spTree>
      <p:nvGrpSpPr>
        <p:cNvPr id="1" name=""/>
        <p:cNvGrpSpPr/>
        <p:nvPr/>
      </p:nvGrpSpPr>
      <p:grpSpPr>
        <a:xfrm>
          <a:off x="0" y="0"/>
          <a:ext cx="0" cy="0"/>
          <a:chOff x="0" y="0"/>
          <a:chExt cx="0" cy="0"/>
        </a:xfrm>
      </p:grpSpPr>
      <p:pic>
        <p:nvPicPr>
          <p:cNvPr id="7" name="Picture 11" descr="BodySlide_2810.jpg                                             00000032DISK_IMG                       8EF45680:"/>
          <p:cNvPicPr>
            <a:picLocks noChangeAspect="1" noChangeArrowheads="1"/>
          </p:cNvPicPr>
          <p:nvPr userDrawn="1"/>
        </p:nvPicPr>
        <p:blipFill>
          <a:blip r:embed="rId2" cstate="print"/>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1371600" y="2209800"/>
            <a:ext cx="6400800" cy="3916363"/>
          </a:xfrm>
        </p:spPr>
        <p:txBody>
          <a:bodyPr/>
          <a:lstStyle>
            <a:lvl1pPr>
              <a:defRPr sz="2000">
                <a:latin typeface="Arial" pitchFamily="34" charset="0"/>
                <a:cs typeface="Arial" pitchFamily="34" charset="0"/>
              </a:defRPr>
            </a:lvl1pPr>
            <a:lvl2pPr>
              <a:defRPr sz="1800">
                <a:latin typeface="Arial" pitchFamily="34" charset="0"/>
                <a:cs typeface="Arial" pitchFamily="34" charset="0"/>
              </a:defRPr>
            </a:lvl2pPr>
            <a:lvl3pPr>
              <a:defRPr sz="16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9" name="Text Placeholder 8"/>
          <p:cNvSpPr>
            <a:spLocks noGrp="1"/>
          </p:cNvSpPr>
          <p:nvPr>
            <p:ph type="body" sz="quarter" idx="12"/>
          </p:nvPr>
        </p:nvSpPr>
        <p:spPr>
          <a:xfrm>
            <a:off x="1676400" y="1600200"/>
            <a:ext cx="6477000" cy="533400"/>
          </a:xfrm>
        </p:spPr>
        <p:txBody>
          <a:bodyPr>
            <a:normAutofit/>
          </a:bodyPr>
          <a:lstStyle>
            <a:lvl1pPr>
              <a:buNone/>
              <a:defRPr sz="2800" b="1">
                <a:solidFill>
                  <a:schemeClr val="tx2">
                    <a:lumMod val="60000"/>
                    <a:lumOff val="40000"/>
                  </a:schemeClr>
                </a:solidFill>
              </a:defRPr>
            </a:lvl1pPr>
          </a:lstStyle>
          <a:p>
            <a:pPr lvl="0"/>
            <a:r>
              <a:rPr lang="en-US" smtClean="0"/>
              <a:t>Click to edit Master text styles</a:t>
            </a:r>
          </a:p>
        </p:txBody>
      </p:sp>
      <p:sp>
        <p:nvSpPr>
          <p:cNvPr id="6" name="Footer Placeholder 4"/>
          <p:cNvSpPr>
            <a:spLocks noGrp="1"/>
          </p:cNvSpPr>
          <p:nvPr>
            <p:ph type="ftr" sz="quarter" idx="13"/>
          </p:nvPr>
        </p:nvSpPr>
        <p:spPr>
          <a:xfrm>
            <a:off x="1828800" y="6356350"/>
            <a:ext cx="5486400" cy="365125"/>
          </a:xfrm>
        </p:spPr>
        <p:txBody>
          <a:bodyPr/>
          <a:lstStyle>
            <a:lvl1pPr>
              <a:defRPr sz="500" b="1" dirty="0">
                <a:solidFill>
                  <a:schemeClr val="tx1"/>
                </a:solidFill>
                <a:latin typeface="Arial" pitchFamily="34" charset="0"/>
                <a:cs typeface="Arial" pitchFamily="34" charset="0"/>
              </a:defRPr>
            </a:lvl1pPr>
          </a:lstStyle>
          <a:p>
            <a:pPr>
              <a:defRPr/>
            </a:pPr>
            <a:endParaRPr lang="en-US"/>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no body text">
    <p:spTree>
      <p:nvGrpSpPr>
        <p:cNvPr id="1" name=""/>
        <p:cNvGrpSpPr/>
        <p:nvPr/>
      </p:nvGrpSpPr>
      <p:grpSpPr>
        <a:xfrm>
          <a:off x="0" y="0"/>
          <a:ext cx="0" cy="0"/>
          <a:chOff x="0" y="0"/>
          <a:chExt cx="0" cy="0"/>
        </a:xfrm>
      </p:grpSpPr>
      <p:pic>
        <p:nvPicPr>
          <p:cNvPr id="5" name="Picture 11" descr="BodySlide_2810.jpg                                             00000032DISK_IMG                       8EF45680:"/>
          <p:cNvPicPr>
            <a:picLocks noChangeAspect="1" noChangeArrowheads="1"/>
          </p:cNvPicPr>
          <p:nvPr userDrawn="1"/>
        </p:nvPicPr>
        <p:blipFill>
          <a:blip r:embed="rId2" cstate="print"/>
          <a:stretch>
            <a:fillRect/>
          </a:stretch>
        </p:blipFill>
        <p:spPr bwMode="auto">
          <a:xfrm>
            <a:off x="0" y="198"/>
            <a:ext cx="9145588" cy="6859191"/>
          </a:xfrm>
          <a:prstGeom prst="rect">
            <a:avLst/>
          </a:prstGeom>
          <a:noFill/>
          <a:ln w="9525">
            <a:noFill/>
            <a:miter lim="800000"/>
            <a:headEnd/>
            <a:tailEnd/>
          </a:ln>
        </p:spPr>
      </p:pic>
      <p:sp>
        <p:nvSpPr>
          <p:cNvPr id="10" name="Text Placeholder 9"/>
          <p:cNvSpPr>
            <a:spLocks noGrp="1"/>
          </p:cNvSpPr>
          <p:nvPr>
            <p:ph type="body" sz="quarter" idx="12"/>
          </p:nvPr>
        </p:nvSpPr>
        <p:spPr>
          <a:xfrm>
            <a:off x="914400" y="1143000"/>
            <a:ext cx="7696200" cy="609600"/>
          </a:xfrm>
        </p:spPr>
        <p:txBody>
          <a:bodyPr/>
          <a:lstStyle>
            <a:lvl1pPr>
              <a:buNone/>
              <a:defRPr sz="2800" b="1"/>
            </a:lvl1pPr>
          </a:lstStyle>
          <a:p>
            <a:pPr lvl="0"/>
            <a:r>
              <a:rPr lang="en-US" dirty="0" smtClean="0"/>
              <a:t>Click to edit Master text styles</a:t>
            </a:r>
          </a:p>
        </p:txBody>
      </p:sp>
      <p:sp>
        <p:nvSpPr>
          <p:cNvPr id="4" name="Footer Placeholder 4"/>
          <p:cNvSpPr>
            <a:spLocks noGrp="1"/>
          </p:cNvSpPr>
          <p:nvPr>
            <p:ph type="ftr" sz="quarter" idx="13"/>
          </p:nvPr>
        </p:nvSpPr>
        <p:spPr>
          <a:xfrm>
            <a:off x="1828800" y="6356350"/>
            <a:ext cx="5486400" cy="365125"/>
          </a:xfrm>
        </p:spPr>
        <p:txBody>
          <a:bodyPr/>
          <a:lstStyle>
            <a:lvl1pPr>
              <a:defRPr sz="500" b="1" dirty="0">
                <a:solidFill>
                  <a:schemeClr val="tx1"/>
                </a:solidFill>
                <a:latin typeface="Arial" pitchFamily="34" charset="0"/>
                <a:cs typeface="Arial" pitchFamily="34" charset="0"/>
              </a:defRPr>
            </a:lvl1pPr>
          </a:lstStyle>
          <a:p>
            <a:pPr>
              <a:defRPr/>
            </a:pPr>
            <a:endParaRPr lang="en-US"/>
          </a:p>
        </p:txBody>
      </p:sp>
    </p:spTree>
  </p:cSld>
  <p:clrMapOvr>
    <a:masterClrMapping/>
  </p:clrMapOvr>
  <p:transition spd="med"/>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5" name="Picture 11" descr="BodySlide_2810.jpg                                             00000032DISK_IMG                       8EF45680:"/>
          <p:cNvPicPr>
            <a:picLocks noChangeAspect="1" noChangeArrowheads="1"/>
          </p:cNvPicPr>
          <p:nvPr userDrawn="1"/>
        </p:nvPicPr>
        <p:blipFill>
          <a:blip r:embed="rId2" cstate="print"/>
          <a:stretch>
            <a:fillRect/>
          </a:stretch>
        </p:blipFill>
        <p:spPr bwMode="auto">
          <a:xfrm>
            <a:off x="0" y="198"/>
            <a:ext cx="9145588" cy="6859191"/>
          </a:xfrm>
          <a:prstGeom prst="rect">
            <a:avLst/>
          </a:prstGeom>
          <a:noFill/>
          <a:ln w="9525">
            <a:noFill/>
            <a:miter lim="800000"/>
            <a:headEnd/>
            <a:tailEnd/>
          </a:ln>
        </p:spPr>
      </p:pic>
      <p:sp>
        <p:nvSpPr>
          <p:cNvPr id="3" name="Footer Placeholder 4"/>
          <p:cNvSpPr>
            <a:spLocks noGrp="1"/>
          </p:cNvSpPr>
          <p:nvPr>
            <p:ph type="ftr" sz="quarter" idx="10"/>
          </p:nvPr>
        </p:nvSpPr>
        <p:spPr>
          <a:xfrm>
            <a:off x="1828800" y="6356350"/>
            <a:ext cx="5486400" cy="365125"/>
          </a:xfrm>
        </p:spPr>
        <p:txBody>
          <a:bodyPr/>
          <a:lstStyle>
            <a:lvl1pPr>
              <a:defRPr sz="500" b="1" dirty="0">
                <a:solidFill>
                  <a:schemeClr val="tx1"/>
                </a:solidFill>
                <a:latin typeface="Arial" pitchFamily="34" charset="0"/>
                <a:cs typeface="Arial" pitchFamily="34" charset="0"/>
              </a:defRPr>
            </a:lvl1pPr>
          </a:lstStyle>
          <a:p>
            <a:pPr>
              <a:defRPr/>
            </a:pPr>
            <a:endParaRPr lang="en-US"/>
          </a:p>
        </p:txBody>
      </p:sp>
      <p:sp>
        <p:nvSpPr>
          <p:cNvPr id="4" name="Text Placeholder 9"/>
          <p:cNvSpPr>
            <a:spLocks noGrp="1"/>
          </p:cNvSpPr>
          <p:nvPr>
            <p:ph type="body" sz="quarter" idx="12"/>
          </p:nvPr>
        </p:nvSpPr>
        <p:spPr>
          <a:xfrm>
            <a:off x="914400" y="1143000"/>
            <a:ext cx="7696200" cy="1676400"/>
          </a:xfrm>
        </p:spPr>
        <p:txBody>
          <a:bodyPr/>
          <a:lstStyle>
            <a:lvl1pPr>
              <a:buNone/>
              <a:defRPr sz="2400" b="1"/>
            </a:lvl1pPr>
          </a:lstStyle>
          <a:p>
            <a:pPr lvl="0"/>
            <a:r>
              <a:rPr lang="en-US" dirty="0" smtClean="0"/>
              <a:t>Click to edit Master text styles</a:t>
            </a:r>
          </a:p>
        </p:txBody>
      </p:sp>
    </p:spTree>
  </p:cSld>
  <p:clrMapOvr>
    <a:masterClrMapping/>
  </p:clrMapOvr>
  <p:transition spd="med"/>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 column/narrow column">
    <p:spTree>
      <p:nvGrpSpPr>
        <p:cNvPr id="1" name=""/>
        <p:cNvGrpSpPr/>
        <p:nvPr/>
      </p:nvGrpSpPr>
      <p:grpSpPr>
        <a:xfrm>
          <a:off x="0" y="0"/>
          <a:ext cx="0" cy="0"/>
          <a:chOff x="0" y="0"/>
          <a:chExt cx="0" cy="0"/>
        </a:xfrm>
      </p:grpSpPr>
      <p:pic>
        <p:nvPicPr>
          <p:cNvPr id="7" name="Picture 11" descr="BodySlide_2810.jpg                                             00000032DISK_IMG                       8EF45680:"/>
          <p:cNvPicPr>
            <a:picLocks noChangeAspect="1" noChangeArrowheads="1"/>
          </p:cNvPicPr>
          <p:nvPr userDrawn="1"/>
        </p:nvPicPr>
        <p:blipFill>
          <a:blip r:embed="rId2" cstate="print"/>
          <a:stretch>
            <a:fillRect/>
          </a:stretch>
        </p:blipFill>
        <p:spPr bwMode="auto">
          <a:xfrm>
            <a:off x="0" y="198"/>
            <a:ext cx="9145588" cy="6859191"/>
          </a:xfrm>
          <a:prstGeom prst="rect">
            <a:avLst/>
          </a:prstGeom>
          <a:noFill/>
          <a:ln w="9525">
            <a:noFill/>
            <a:miter lim="800000"/>
            <a:headEnd/>
            <a:tailEnd/>
          </a:ln>
        </p:spPr>
      </p:pic>
      <p:sp>
        <p:nvSpPr>
          <p:cNvPr id="3" name="Content Placeholder 2"/>
          <p:cNvSpPr>
            <a:spLocks noGrp="1"/>
          </p:cNvSpPr>
          <p:nvPr>
            <p:ph sz="half" idx="1"/>
          </p:nvPr>
        </p:nvSpPr>
        <p:spPr>
          <a:xfrm>
            <a:off x="457200" y="1828800"/>
            <a:ext cx="4038600" cy="4297363"/>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828800"/>
            <a:ext cx="4038600" cy="4297363"/>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10"/>
          <p:cNvSpPr>
            <a:spLocks noGrp="1"/>
          </p:cNvSpPr>
          <p:nvPr>
            <p:ph type="body" sz="quarter" idx="12"/>
          </p:nvPr>
        </p:nvSpPr>
        <p:spPr>
          <a:xfrm>
            <a:off x="914400" y="1143000"/>
            <a:ext cx="7315200" cy="609600"/>
          </a:xfrm>
        </p:spPr>
        <p:txBody>
          <a:bodyPr>
            <a:normAutofit/>
          </a:bodyPr>
          <a:lstStyle>
            <a:lvl1pPr>
              <a:buNone/>
              <a:defRPr sz="2800" b="1"/>
            </a:lvl1pPr>
          </a:lstStyle>
          <a:p>
            <a:pPr lvl="0"/>
            <a:r>
              <a:rPr lang="en-US" smtClean="0"/>
              <a:t>Click to edit Master text styles</a:t>
            </a:r>
          </a:p>
        </p:txBody>
      </p:sp>
      <p:sp>
        <p:nvSpPr>
          <p:cNvPr id="6" name="Footer Placeholder 4"/>
          <p:cNvSpPr>
            <a:spLocks noGrp="1"/>
          </p:cNvSpPr>
          <p:nvPr>
            <p:ph type="ftr" sz="quarter" idx="13"/>
          </p:nvPr>
        </p:nvSpPr>
        <p:spPr>
          <a:xfrm>
            <a:off x="1828800" y="6356350"/>
            <a:ext cx="5486400" cy="365125"/>
          </a:xfrm>
        </p:spPr>
        <p:txBody>
          <a:bodyPr/>
          <a:lstStyle>
            <a:lvl1pPr>
              <a:defRPr sz="500" b="1" dirty="0">
                <a:solidFill>
                  <a:schemeClr val="tx1"/>
                </a:solidFill>
                <a:latin typeface="Arial" pitchFamily="34" charset="0"/>
                <a:cs typeface="Arial" pitchFamily="34" charset="0"/>
              </a:defRPr>
            </a:lvl1pPr>
          </a:lstStyle>
          <a:p>
            <a:pPr>
              <a:defRPr/>
            </a:pPr>
            <a:endParaRPr lang="en-US"/>
          </a:p>
        </p:txBody>
      </p:sp>
    </p:spTree>
  </p:cSld>
  <p:clrMapOvr>
    <a:masterClrMapping/>
  </p:clrMapOvr>
  <p:transition spd="med"/>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Quote Slide">
    <p:spTree>
      <p:nvGrpSpPr>
        <p:cNvPr id="1" name=""/>
        <p:cNvGrpSpPr/>
        <p:nvPr/>
      </p:nvGrpSpPr>
      <p:grpSpPr>
        <a:xfrm>
          <a:off x="0" y="0"/>
          <a:ext cx="0" cy="0"/>
          <a:chOff x="0" y="0"/>
          <a:chExt cx="0" cy="0"/>
        </a:xfrm>
      </p:grpSpPr>
      <p:pic>
        <p:nvPicPr>
          <p:cNvPr id="8" name="Picture 11" descr="BodySlide_2810.jpg                                             00000032DISK_IMG                       8EF45680:"/>
          <p:cNvPicPr>
            <a:picLocks noChangeAspect="1" noChangeArrowheads="1"/>
          </p:cNvPicPr>
          <p:nvPr userDrawn="1"/>
        </p:nvPicPr>
        <p:blipFill>
          <a:blip r:embed="rId2" cstate="print"/>
          <a:stretch>
            <a:fillRect/>
          </a:stretch>
        </p:blipFill>
        <p:spPr bwMode="auto">
          <a:xfrm>
            <a:off x="0" y="198"/>
            <a:ext cx="9145588" cy="6859191"/>
          </a:xfrm>
          <a:prstGeom prst="rect">
            <a:avLst/>
          </a:prstGeom>
          <a:noFill/>
          <a:ln w="9525">
            <a:noFill/>
            <a:miter lim="800000"/>
            <a:headEnd/>
            <a:tailEnd/>
          </a:ln>
        </p:spPr>
      </p:pic>
      <p:sp>
        <p:nvSpPr>
          <p:cNvPr id="6"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11" name="Text Placeholder 10"/>
          <p:cNvSpPr>
            <a:spLocks noGrp="1"/>
          </p:cNvSpPr>
          <p:nvPr>
            <p:ph type="body" sz="quarter" idx="12"/>
          </p:nvPr>
        </p:nvSpPr>
        <p:spPr>
          <a:xfrm>
            <a:off x="914400" y="2514600"/>
            <a:ext cx="7315200" cy="1524000"/>
          </a:xfrm>
        </p:spPr>
        <p:txBody>
          <a:bodyPr/>
          <a:lstStyle>
            <a:lvl1pPr algn="ctr">
              <a:buNone/>
              <a:defRPr sz="2400">
                <a:solidFill>
                  <a:schemeClr val="accent5">
                    <a:lumMod val="75000"/>
                  </a:schemeClr>
                </a:solidFill>
              </a:defRPr>
            </a:lvl1pPr>
            <a:lvl2pPr algn="ctr">
              <a:defRPr sz="1400" i="1"/>
            </a:lvl2pPr>
          </a:lstStyle>
          <a:p>
            <a:pPr lvl="0"/>
            <a:r>
              <a:rPr lang="en-US" smtClean="0"/>
              <a:t>Click to edit Master text styles</a:t>
            </a:r>
          </a:p>
          <a:p>
            <a:pPr lvl="1"/>
            <a:r>
              <a:rPr lang="en-US" smtClean="0"/>
              <a:t>Second level</a:t>
            </a:r>
          </a:p>
        </p:txBody>
      </p:sp>
      <p:sp>
        <p:nvSpPr>
          <p:cNvPr id="13" name="Text Placeholder 12"/>
          <p:cNvSpPr>
            <a:spLocks noGrp="1"/>
          </p:cNvSpPr>
          <p:nvPr>
            <p:ph type="body" sz="quarter" idx="13"/>
          </p:nvPr>
        </p:nvSpPr>
        <p:spPr>
          <a:xfrm>
            <a:off x="2590800" y="4267200"/>
            <a:ext cx="5029200" cy="1447800"/>
          </a:xfrm>
        </p:spPr>
        <p:txBody>
          <a:bodyPr/>
          <a:lstStyle>
            <a:lvl1pPr marL="457200" indent="-457200">
              <a:buAutoNum type="arabicPeriod"/>
              <a:defRPr/>
            </a:lvl1pPr>
          </a:lstStyle>
          <a:p>
            <a:pPr lvl="0"/>
            <a:r>
              <a:rPr lang="en-US" smtClean="0"/>
              <a:t>Click to edit Master text styles</a:t>
            </a:r>
          </a:p>
          <a:p>
            <a:pPr lvl="1"/>
            <a:r>
              <a:rPr lang="en-US" smtClean="0"/>
              <a:t>Second level</a:t>
            </a:r>
          </a:p>
        </p:txBody>
      </p:sp>
      <p:sp>
        <p:nvSpPr>
          <p:cNvPr id="7" name="Footer Placeholder 4"/>
          <p:cNvSpPr>
            <a:spLocks noGrp="1"/>
          </p:cNvSpPr>
          <p:nvPr>
            <p:ph type="ftr" sz="quarter" idx="14"/>
          </p:nvPr>
        </p:nvSpPr>
        <p:spPr>
          <a:xfrm>
            <a:off x="1828800" y="6356350"/>
            <a:ext cx="5486400" cy="365125"/>
          </a:xfrm>
        </p:spPr>
        <p:txBody>
          <a:bodyPr/>
          <a:lstStyle>
            <a:lvl1pPr>
              <a:defRPr sz="500" b="1" dirty="0">
                <a:solidFill>
                  <a:schemeClr val="tx1"/>
                </a:solidFill>
                <a:latin typeface="Arial" pitchFamily="34" charset="0"/>
                <a:cs typeface="Arial" pitchFamily="34" charset="0"/>
              </a:defRPr>
            </a:lvl1pPr>
          </a:lstStyle>
          <a:p>
            <a:pPr>
              <a:defRPr/>
            </a:pPr>
            <a:endParaRPr lang="en-US"/>
          </a:p>
        </p:txBody>
      </p:sp>
    </p:spTree>
  </p:cSld>
  <p:clrMapOvr>
    <a:masterClrMapping/>
  </p:clrMapOvr>
  <p:transition spd="med"/>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pPr>
              <a:defRPr/>
            </a:pPr>
            <a:fld id="{7E8C2CE9-B62E-4A78-B85E-A47268393463}" type="datetimeFigureOut">
              <a:rPr lang="en-US" smtClean="0"/>
              <a:pPr>
                <a:defRPr/>
              </a:pPr>
              <a:t>2/17/2014</a:t>
            </a:fld>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87554621-7F4A-4640-A4A0-F8C74163B478}" type="slidenum">
              <a:rPr lang="en-US" smtClean="0"/>
              <a:pPr>
                <a:defRPr/>
              </a:pPr>
              <a:t>‹#›</a:t>
            </a:fld>
            <a:endParaRPr lang="en-US"/>
          </a:p>
        </p:txBody>
      </p:sp>
      <p:sp>
        <p:nvSpPr>
          <p:cNvPr id="7" name="Content Placeholder 2"/>
          <p:cNvSpPr>
            <a:spLocks noGrp="1"/>
          </p:cNvSpPr>
          <p:nvPr>
            <p:ph sz="half" idx="1"/>
          </p:nvPr>
        </p:nvSpPr>
        <p:spPr>
          <a:xfrm>
            <a:off x="914400" y="838200"/>
            <a:ext cx="7239000" cy="4297363"/>
          </a:xfrm>
        </p:spPr>
        <p:txBody>
          <a:bodyPr>
            <a:normAutofit/>
          </a:bodyPr>
          <a:lstStyle>
            <a:lvl1pPr>
              <a:buNone/>
              <a:defRPr sz="3200"/>
            </a:lvl1pPr>
            <a:lvl2pPr>
              <a:defRPr sz="2800"/>
            </a:lvl2pPr>
            <a:lvl3pPr>
              <a:defRPr sz="24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p:txBody>
      </p:sp>
    </p:spTree>
  </p:cSld>
  <p:clrMapOvr>
    <a:masterClrMapping/>
  </p:clrMapOvr>
  <p:transition spd="med"/>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914400" y="838200"/>
            <a:ext cx="7772400" cy="57943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7E8C2CE9-B62E-4A78-B85E-A47268393463}" type="datetimeFigureOut">
              <a:rPr lang="en-US"/>
              <a:pPr>
                <a:defRPr/>
              </a:pPr>
              <a:t>2/17/2014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pPr>
              <a:defRPr/>
            </a:pPr>
            <a:fld id="{87554621-7F4A-4640-A4A0-F8C74163B478}"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 id="2147483690" r:id="rId8"/>
    <p:sldLayoutId id="2147483691" r:id="rId9"/>
  </p:sldLayoutIdLst>
  <p:transition spd="med"/>
  <p:timing>
    <p:tnLst>
      <p:par>
        <p:cTn id="1" dur="indefinite" restart="never" nodeType="tmRoot"/>
      </p:par>
    </p:tnLst>
  </p:timing>
  <p:txStyles>
    <p:titleStyle>
      <a:lvl1pPr algn="l" rtl="0" fontAlgn="base">
        <a:spcBef>
          <a:spcPct val="0"/>
        </a:spcBef>
        <a:spcAft>
          <a:spcPct val="0"/>
        </a:spcAft>
        <a:defRPr sz="2800" b="1" kern="1200">
          <a:solidFill>
            <a:schemeClr val="tx1"/>
          </a:solidFill>
          <a:latin typeface="Arial" pitchFamily="34" charset="0"/>
          <a:ea typeface="+mj-ea"/>
          <a:cs typeface="Arial" pitchFamily="34" charset="0"/>
        </a:defRPr>
      </a:lvl1pPr>
      <a:lvl2pPr algn="l" rtl="0" fontAlgn="base">
        <a:spcBef>
          <a:spcPct val="0"/>
        </a:spcBef>
        <a:spcAft>
          <a:spcPct val="0"/>
        </a:spcAft>
        <a:defRPr sz="2800" b="1">
          <a:solidFill>
            <a:schemeClr val="tx1"/>
          </a:solidFill>
          <a:latin typeface="Arial" charset="0"/>
          <a:cs typeface="Arial" charset="0"/>
        </a:defRPr>
      </a:lvl2pPr>
      <a:lvl3pPr algn="l" rtl="0" fontAlgn="base">
        <a:spcBef>
          <a:spcPct val="0"/>
        </a:spcBef>
        <a:spcAft>
          <a:spcPct val="0"/>
        </a:spcAft>
        <a:defRPr sz="2800" b="1">
          <a:solidFill>
            <a:schemeClr val="tx1"/>
          </a:solidFill>
          <a:latin typeface="Arial" charset="0"/>
          <a:cs typeface="Arial" charset="0"/>
        </a:defRPr>
      </a:lvl3pPr>
      <a:lvl4pPr algn="l" rtl="0" fontAlgn="base">
        <a:spcBef>
          <a:spcPct val="0"/>
        </a:spcBef>
        <a:spcAft>
          <a:spcPct val="0"/>
        </a:spcAft>
        <a:defRPr sz="2800" b="1">
          <a:solidFill>
            <a:schemeClr val="tx1"/>
          </a:solidFill>
          <a:latin typeface="Arial" charset="0"/>
          <a:cs typeface="Arial" charset="0"/>
        </a:defRPr>
      </a:lvl4pPr>
      <a:lvl5pPr algn="l" rtl="0" fontAlgn="base">
        <a:spcBef>
          <a:spcPct val="0"/>
        </a:spcBef>
        <a:spcAft>
          <a:spcPct val="0"/>
        </a:spcAft>
        <a:defRPr sz="2800" b="1">
          <a:solidFill>
            <a:schemeClr val="tx1"/>
          </a:solidFill>
          <a:latin typeface="Arial" charset="0"/>
          <a:cs typeface="Arial" charset="0"/>
        </a:defRPr>
      </a:lvl5pPr>
      <a:lvl6pPr marL="457200" algn="l" rtl="0" fontAlgn="base">
        <a:spcBef>
          <a:spcPct val="0"/>
        </a:spcBef>
        <a:spcAft>
          <a:spcPct val="0"/>
        </a:spcAft>
        <a:defRPr sz="2800" b="1">
          <a:solidFill>
            <a:schemeClr val="tx1"/>
          </a:solidFill>
          <a:latin typeface="Arial" charset="0"/>
          <a:cs typeface="Arial" charset="0"/>
        </a:defRPr>
      </a:lvl6pPr>
      <a:lvl7pPr marL="914400" algn="l" rtl="0" fontAlgn="base">
        <a:spcBef>
          <a:spcPct val="0"/>
        </a:spcBef>
        <a:spcAft>
          <a:spcPct val="0"/>
        </a:spcAft>
        <a:defRPr sz="2800" b="1">
          <a:solidFill>
            <a:schemeClr val="tx1"/>
          </a:solidFill>
          <a:latin typeface="Arial" charset="0"/>
          <a:cs typeface="Arial" charset="0"/>
        </a:defRPr>
      </a:lvl7pPr>
      <a:lvl8pPr marL="1371600" algn="l" rtl="0" fontAlgn="base">
        <a:spcBef>
          <a:spcPct val="0"/>
        </a:spcBef>
        <a:spcAft>
          <a:spcPct val="0"/>
        </a:spcAft>
        <a:defRPr sz="2800" b="1">
          <a:solidFill>
            <a:schemeClr val="tx1"/>
          </a:solidFill>
          <a:latin typeface="Arial" charset="0"/>
          <a:cs typeface="Arial" charset="0"/>
        </a:defRPr>
      </a:lvl8pPr>
      <a:lvl9pPr marL="1828800" algn="l" rtl="0" fontAlgn="base">
        <a:spcBef>
          <a:spcPct val="0"/>
        </a:spcBef>
        <a:spcAft>
          <a:spcPct val="0"/>
        </a:spcAft>
        <a:defRPr sz="2800" b="1">
          <a:solidFill>
            <a:schemeClr val="tx1"/>
          </a:solidFill>
          <a:latin typeface="Arial" charset="0"/>
          <a:cs typeface="Arial" charset="0"/>
        </a:defRPr>
      </a:lvl9pPr>
    </p:titleStyle>
    <p:bodyStyle>
      <a:lvl1pPr marL="342900" indent="-342900" algn="l" rtl="0" fontAlgn="base">
        <a:spcBef>
          <a:spcPct val="20000"/>
        </a:spcBef>
        <a:spcAft>
          <a:spcPct val="0"/>
        </a:spcAft>
        <a:buFont typeface="Arial" charset="0"/>
        <a:buChar char="•"/>
        <a:defRPr sz="2000" kern="1200">
          <a:solidFill>
            <a:schemeClr val="tx1"/>
          </a:solidFill>
          <a:latin typeface="Arial" pitchFamily="34" charset="0"/>
          <a:ea typeface="+mn-ea"/>
          <a:cs typeface="Arial" pitchFamily="34" charset="0"/>
        </a:defRPr>
      </a:lvl1pPr>
      <a:lvl2pPr marL="742950" indent="-285750" algn="l" rtl="0" fontAlgn="base">
        <a:spcBef>
          <a:spcPct val="20000"/>
        </a:spcBef>
        <a:spcAft>
          <a:spcPct val="0"/>
        </a:spcAft>
        <a:buFont typeface="Arial" charset="0"/>
        <a:buChar char="–"/>
        <a:defRPr kern="1200">
          <a:solidFill>
            <a:schemeClr val="tx1"/>
          </a:solidFill>
          <a:latin typeface="Arial" pitchFamily="34" charset="0"/>
          <a:ea typeface="+mn-ea"/>
          <a:cs typeface="Arial" pitchFamily="34" charset="0"/>
        </a:defRPr>
      </a:lvl2pPr>
      <a:lvl3pPr marL="1143000" indent="-228600" algn="l" rtl="0" fontAlgn="base">
        <a:spcBef>
          <a:spcPct val="20000"/>
        </a:spcBef>
        <a:spcAft>
          <a:spcPct val="0"/>
        </a:spcAft>
        <a:buFont typeface="Arial" charset="0"/>
        <a:buChar char="•"/>
        <a:defRPr sz="1600" kern="1200">
          <a:solidFill>
            <a:schemeClr val="tx1"/>
          </a:solidFill>
          <a:latin typeface="Arial" pitchFamily="34" charset="0"/>
          <a:ea typeface="+mn-ea"/>
          <a:cs typeface="Arial" pitchFamily="34" charset="0"/>
        </a:defRPr>
      </a:lvl3pPr>
      <a:lvl4pPr marL="1600200" indent="-228600" algn="l" rtl="0" fontAlgn="base">
        <a:spcBef>
          <a:spcPct val="20000"/>
        </a:spcBef>
        <a:spcAft>
          <a:spcPct val="0"/>
        </a:spcAft>
        <a:buFont typeface="Arial" charset="0"/>
        <a:buChar char="–"/>
        <a:defRPr sz="1400" kern="1200">
          <a:solidFill>
            <a:schemeClr val="tx1"/>
          </a:solidFill>
          <a:latin typeface="Arial" pitchFamily="34" charset="0"/>
          <a:ea typeface="+mn-ea"/>
          <a:cs typeface="Arial" pitchFamily="34" charset="0"/>
        </a:defRPr>
      </a:lvl4pPr>
      <a:lvl5pPr marL="2057400" indent="-228600" algn="l" rtl="0" fontAlgn="base">
        <a:spcBef>
          <a:spcPct val="20000"/>
        </a:spcBef>
        <a:spcAft>
          <a:spcPct val="0"/>
        </a:spcAft>
        <a:buFont typeface="Arial" charset="0"/>
        <a:buChar char="»"/>
        <a:defRPr sz="12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ctrTitle"/>
          </p:nvPr>
        </p:nvSpPr>
        <p:spPr/>
        <p:txBody>
          <a:bodyPr/>
          <a:lstStyle/>
          <a:p>
            <a:r>
              <a:rPr lang="en-US" dirty="0" smtClean="0">
                <a:latin typeface="Arial" charset="0"/>
                <a:cs typeface="Arial" charset="0"/>
              </a:rPr>
              <a:t>The Last Supper </a:t>
            </a:r>
            <a:r>
              <a:rPr lang="en-US" smtClean="0">
                <a:latin typeface="Arial" charset="0"/>
                <a:cs typeface="Arial" charset="0"/>
              </a:rPr>
              <a:t/>
            </a:r>
            <a:br>
              <a:rPr lang="en-US" smtClean="0">
                <a:latin typeface="Arial" charset="0"/>
                <a:cs typeface="Arial" charset="0"/>
              </a:rPr>
            </a:br>
            <a:r>
              <a:rPr lang="en-US" sz="2400" smtClean="0">
                <a:latin typeface="Arial" charset="0"/>
                <a:cs typeface="Arial" charset="0"/>
              </a:rPr>
              <a:t>(M</a:t>
            </a:r>
            <a:r>
              <a:rPr lang="en-US" sz="2400" smtClean="0">
                <a:latin typeface="Arial" charset="0"/>
                <a:cs typeface="Arial" charset="0"/>
              </a:rPr>
              <a:t>atthew 26:20–30)</a:t>
            </a:r>
            <a:endParaRPr lang="en-US" sz="2400" dirty="0" smtClean="0">
              <a:latin typeface="Arial" charset="0"/>
              <a:cs typeface="Arial" charset="0"/>
            </a:endParaRPr>
          </a:p>
        </p:txBody>
      </p:sp>
      <p:sp>
        <p:nvSpPr>
          <p:cNvPr id="10243" name="Subtitle 2"/>
          <p:cNvSpPr>
            <a:spLocks noGrp="1"/>
          </p:cNvSpPr>
          <p:nvPr>
            <p:ph type="subTitle" idx="1"/>
          </p:nvPr>
        </p:nvSpPr>
        <p:spPr/>
        <p:txBody>
          <a:bodyPr/>
          <a:lstStyle/>
          <a:p>
            <a:r>
              <a:rPr lang="en-US" dirty="0" smtClean="0">
                <a:latin typeface="Arial" charset="0"/>
                <a:cs typeface="Arial" charset="0"/>
              </a:rPr>
              <a:t>The Paschal </a:t>
            </a:r>
            <a:r>
              <a:rPr lang="en-US" smtClean="0">
                <a:latin typeface="Arial" charset="0"/>
                <a:cs typeface="Arial" charset="0"/>
              </a:rPr>
              <a:t>Mystery Course</a:t>
            </a:r>
            <a:endParaRPr lang="en-US" dirty="0" smtClean="0">
              <a:latin typeface="Arial" charset="0"/>
              <a:cs typeface="Arial" charset="0"/>
            </a:endParaRPr>
          </a:p>
        </p:txBody>
      </p:sp>
      <p:sp>
        <p:nvSpPr>
          <p:cNvPr id="4" name="Text Placeholder 8"/>
          <p:cNvSpPr>
            <a:spLocks noGrp="1"/>
          </p:cNvSpPr>
          <p:nvPr>
            <p:ph type="body" sz="quarter" idx="10"/>
          </p:nvPr>
        </p:nvSpPr>
        <p:spPr/>
        <p:txBody>
          <a:bodyPr rtlCol="0">
            <a:normAutofit fontScale="62500" lnSpcReduction="20000"/>
          </a:bodyPr>
          <a:lstStyle>
            <a:lvl1pPr>
              <a:buNone/>
              <a:defRPr sz="800">
                <a:solidFill>
                  <a:schemeClr val="bg1">
                    <a:lumMod val="50000"/>
                  </a:schemeClr>
                </a:solidFill>
              </a:defRPr>
            </a:lvl1pPr>
          </a:lstStyle>
          <a:p>
            <a:pPr fontAlgn="auto">
              <a:spcAft>
                <a:spcPts val="0"/>
              </a:spcAft>
              <a:buFont typeface="Arial" pitchFamily="34" charset="0"/>
              <a:buNone/>
              <a:defRPr/>
            </a:pPr>
            <a:r>
              <a:rPr lang="en-US" dirty="0" smtClean="0"/>
              <a:t>Document # TX001325</a:t>
            </a:r>
          </a:p>
        </p:txBody>
      </p:sp>
    </p:spTree>
  </p:cSld>
  <p:clrMapOvr>
    <a:masterClrMapping/>
  </p:clrMapOvr>
  <p:transition spd="med"/>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p:cNvSpPr>
            <a:spLocks noGrp="1"/>
          </p:cNvSpPr>
          <p:nvPr>
            <p:ph type="body" sz="quarter" idx="12"/>
          </p:nvPr>
        </p:nvSpPr>
        <p:spPr/>
        <p:txBody>
          <a:bodyPr/>
          <a:lstStyle/>
          <a:p>
            <a:pPr>
              <a:spcBef>
                <a:spcPct val="0"/>
              </a:spcBef>
            </a:pPr>
            <a:r>
              <a:rPr lang="en-US"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Narrator:</a:t>
            </a:r>
          </a:p>
          <a:p>
            <a:pPr>
              <a:spcBef>
                <a:spcPct val="0"/>
              </a:spcBef>
            </a:pPr>
            <a:r>
              <a:rPr lang="en-US" dirty="0" smtClean="0"/>
              <a:t>	Then, after singing a hymn, they went out to the Mount of Olives.</a:t>
            </a:r>
          </a:p>
          <a:p>
            <a:endParaRPr lang="en-US" dirty="0"/>
          </a:p>
        </p:txBody>
      </p:sp>
      <p:pic>
        <p:nvPicPr>
          <p:cNvPr id="9" name="Picture 8" descr="olive tree-wikimedia.jpg"/>
          <p:cNvPicPr>
            <a:picLocks noChangeAspect="1"/>
          </p:cNvPicPr>
          <p:nvPr/>
        </p:nvPicPr>
        <p:blipFill>
          <a:blip r:embed="rId3" cstate="print"/>
          <a:stretch>
            <a:fillRect/>
          </a:stretch>
        </p:blipFill>
        <p:spPr>
          <a:xfrm>
            <a:off x="1750790" y="2452652"/>
            <a:ext cx="5259610" cy="4100548"/>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10" name="TextBox 9"/>
          <p:cNvSpPr txBox="1"/>
          <p:nvPr/>
        </p:nvSpPr>
        <p:spPr bwMode="auto">
          <a:xfrm rot="16200000">
            <a:off x="5753102" y="4030161"/>
            <a:ext cx="2590800" cy="169277"/>
          </a:xfrm>
          <a:prstGeom prst="rect">
            <a:avLst/>
          </a:prstGeom>
          <a:noFill/>
          <a:ln w="9525">
            <a:noFill/>
            <a:miter lim="800000"/>
            <a:headEnd/>
            <a:tailEnd/>
          </a:ln>
        </p:spPr>
        <p:txBody>
          <a:bodyPr wrap="square" rtlCol="0">
            <a:spAutoFit/>
          </a:bodyPr>
          <a:lstStyle/>
          <a:p>
            <a:r>
              <a:rPr lang="en-US" sz="500" dirty="0" smtClean="0"/>
              <a:t>Image in public domain</a:t>
            </a:r>
            <a:endParaRPr lang="en-US" sz="500" dirty="0">
              <a:solidFill>
                <a:schemeClr val="bg1">
                  <a:lumMod val="65000"/>
                </a:schemeClr>
              </a:solidFill>
            </a:endParaRPr>
          </a:p>
        </p:txBody>
      </p:sp>
    </p:spTree>
  </p:cSld>
  <p:clrMapOvr>
    <a:masterClrMapping/>
  </p:clrMapOvr>
  <p:transition spd="med"/>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p:cNvSpPr>
            <a:spLocks noGrp="1"/>
          </p:cNvSpPr>
          <p:nvPr>
            <p:ph type="body" sz="quarter" idx="12"/>
          </p:nvPr>
        </p:nvSpPr>
        <p:spPr>
          <a:xfrm>
            <a:off x="914400" y="1143000"/>
            <a:ext cx="7696200" cy="2362200"/>
          </a:xfrm>
        </p:spPr>
        <p:txBody>
          <a:bodyPr/>
          <a:lstStyle/>
          <a:p>
            <a:pPr>
              <a:spcBef>
                <a:spcPct val="0"/>
              </a:spcBef>
            </a:pPr>
            <a:r>
              <a:rPr lang="en-US"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Narrator:</a:t>
            </a:r>
          </a:p>
          <a:p>
            <a:pPr>
              <a:spcBef>
                <a:spcPct val="0"/>
              </a:spcBef>
            </a:pPr>
            <a:r>
              <a:rPr lang="en-US" dirty="0" smtClean="0"/>
              <a:t>	When it was evening, Jesus reclined at table with the Twelve.</a:t>
            </a:r>
          </a:p>
          <a:p>
            <a:pPr>
              <a:spcBef>
                <a:spcPct val="0"/>
              </a:spcBef>
            </a:pPr>
            <a:r>
              <a:rPr lang="en-US"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Jesus:</a:t>
            </a:r>
          </a:p>
          <a:p>
            <a:pPr>
              <a:spcBef>
                <a:spcPct val="0"/>
              </a:spcBef>
            </a:pPr>
            <a:r>
              <a:rPr lang="en-US" dirty="0" smtClean="0"/>
              <a:t>	Amen, I say to you, one of you will betray me.</a:t>
            </a:r>
          </a:p>
          <a:p>
            <a:endParaRPr lang="en-US" dirty="0"/>
          </a:p>
        </p:txBody>
      </p:sp>
      <p:pic>
        <p:nvPicPr>
          <p:cNvPr id="9" name="Picture 8" descr="last supper-wikimedia.jpg"/>
          <p:cNvPicPr>
            <a:picLocks noChangeAspect="1"/>
          </p:cNvPicPr>
          <p:nvPr/>
        </p:nvPicPr>
        <p:blipFill>
          <a:blip r:embed="rId3" cstate="print"/>
          <a:stretch>
            <a:fillRect/>
          </a:stretch>
        </p:blipFill>
        <p:spPr>
          <a:xfrm>
            <a:off x="1828800" y="3240024"/>
            <a:ext cx="5105400" cy="3267456"/>
          </a:xfrm>
          <a:prstGeom prst="rect">
            <a:avLst/>
          </a:prstGeom>
        </p:spPr>
      </p:pic>
      <p:sp>
        <p:nvSpPr>
          <p:cNvPr id="10" name="TextBox 9"/>
          <p:cNvSpPr txBox="1"/>
          <p:nvPr/>
        </p:nvSpPr>
        <p:spPr bwMode="auto">
          <a:xfrm rot="16200000">
            <a:off x="5676902" y="5020762"/>
            <a:ext cx="2590800" cy="169277"/>
          </a:xfrm>
          <a:prstGeom prst="rect">
            <a:avLst/>
          </a:prstGeom>
          <a:noFill/>
          <a:ln w="9525">
            <a:noFill/>
            <a:miter lim="800000"/>
            <a:headEnd/>
            <a:tailEnd/>
          </a:ln>
        </p:spPr>
        <p:txBody>
          <a:bodyPr wrap="square" rtlCol="0">
            <a:spAutoFit/>
          </a:bodyPr>
          <a:lstStyle/>
          <a:p>
            <a:r>
              <a:rPr lang="en-US" sz="500" dirty="0" smtClean="0"/>
              <a:t>Image in public domain</a:t>
            </a:r>
            <a:endParaRPr lang="en-US" sz="500" dirty="0">
              <a:solidFill>
                <a:schemeClr val="bg1">
                  <a:lumMod val="65000"/>
                </a:schemeClr>
              </a:solidFill>
            </a:endParaRPr>
          </a:p>
        </p:txBody>
      </p:sp>
    </p:spTree>
  </p:cSld>
  <p:clrMapOvr>
    <a:masterClrMapping/>
  </p:clrMapOvr>
  <p:transition spd="med"/>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p:cNvSpPr>
            <a:spLocks noGrp="1"/>
          </p:cNvSpPr>
          <p:nvPr>
            <p:ph type="body" sz="quarter" idx="12"/>
          </p:nvPr>
        </p:nvSpPr>
        <p:spPr>
          <a:xfrm>
            <a:off x="914400" y="1143000"/>
            <a:ext cx="7696200" cy="2743200"/>
          </a:xfrm>
        </p:spPr>
        <p:txBody>
          <a:bodyPr/>
          <a:lstStyle/>
          <a:p>
            <a:pPr>
              <a:spcBef>
                <a:spcPct val="0"/>
              </a:spcBef>
            </a:pPr>
            <a:r>
              <a:rPr lang="en-US"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Narrator:</a:t>
            </a:r>
          </a:p>
          <a:p>
            <a:pPr>
              <a:spcBef>
                <a:spcPct val="0"/>
              </a:spcBef>
            </a:pPr>
            <a:r>
              <a:rPr lang="en-US" dirty="0" smtClean="0"/>
              <a:t>	They were deeply distressed at this.</a:t>
            </a:r>
          </a:p>
          <a:p>
            <a:pPr>
              <a:spcBef>
                <a:spcPct val="0"/>
              </a:spcBef>
            </a:pPr>
            <a:r>
              <a:rPr lang="en-US"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Voice 1:</a:t>
            </a:r>
          </a:p>
          <a:p>
            <a:pPr>
              <a:spcBef>
                <a:spcPct val="0"/>
              </a:spcBef>
            </a:pPr>
            <a:r>
              <a:rPr lang="en-US" dirty="0" smtClean="0"/>
              <a:t>	Surely it is not I, Lord?</a:t>
            </a:r>
          </a:p>
          <a:p>
            <a:pPr>
              <a:spcBef>
                <a:spcPct val="0"/>
              </a:spcBef>
            </a:pPr>
            <a:r>
              <a:rPr lang="en-US"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Voice 2:</a:t>
            </a:r>
          </a:p>
          <a:p>
            <a:pPr>
              <a:spcBef>
                <a:spcPct val="0"/>
              </a:spcBef>
            </a:pPr>
            <a:r>
              <a:rPr lang="en-US" dirty="0" smtClean="0"/>
              <a:t>	Surely it is not I?</a:t>
            </a:r>
          </a:p>
          <a:p>
            <a:endParaRPr lang="en-US" dirty="0"/>
          </a:p>
        </p:txBody>
      </p:sp>
    </p:spTree>
  </p:cSld>
  <p:clrMapOvr>
    <a:masterClrMapping/>
  </p:clrMapOvr>
  <p:transition spd="med"/>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p:cNvSpPr>
            <a:spLocks noGrp="1"/>
          </p:cNvSpPr>
          <p:nvPr>
            <p:ph type="body" sz="quarter" idx="12"/>
          </p:nvPr>
        </p:nvSpPr>
        <p:spPr/>
        <p:txBody>
          <a:bodyPr/>
          <a:lstStyle/>
          <a:p>
            <a:pPr>
              <a:spcBef>
                <a:spcPct val="0"/>
              </a:spcBef>
            </a:pPr>
            <a:r>
              <a:rPr lang="en-US"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Jesus:</a:t>
            </a:r>
          </a:p>
          <a:p>
            <a:pPr>
              <a:spcBef>
                <a:spcPct val="0"/>
              </a:spcBef>
            </a:pPr>
            <a:r>
              <a:rPr lang="en-US" dirty="0" smtClean="0"/>
              <a:t>	He who has dipped his hand into the dish with me is the one who will betray me.</a:t>
            </a:r>
          </a:p>
          <a:p>
            <a:endParaRPr lang="en-US" dirty="0"/>
          </a:p>
        </p:txBody>
      </p:sp>
      <p:pic>
        <p:nvPicPr>
          <p:cNvPr id="9" name="Picture 8" descr="bowl-wikimedia.jpg"/>
          <p:cNvPicPr>
            <a:picLocks noChangeAspect="1"/>
          </p:cNvPicPr>
          <p:nvPr/>
        </p:nvPicPr>
        <p:blipFill>
          <a:blip r:embed="rId3" cstate="print"/>
          <a:stretch>
            <a:fillRect/>
          </a:stretch>
        </p:blipFill>
        <p:spPr>
          <a:xfrm>
            <a:off x="1752600" y="2438400"/>
            <a:ext cx="5410200" cy="4057650"/>
          </a:xfrm>
          <a:prstGeom prst="snip2DiagRect">
            <a:avLst/>
          </a:prstGeom>
          <a:solidFill>
            <a:srgbClr val="FFFFFF">
              <a:shade val="85000"/>
            </a:srgbClr>
          </a:solidFill>
          <a:ln w="88900" cap="sq">
            <a:solidFill>
              <a:srgbClr val="FFFFFF"/>
            </a:solidFill>
            <a:miter lim="800000"/>
          </a:ln>
          <a:effectLst>
            <a:outerShdw blurRad="88900" algn="tl" rotWithShape="0">
              <a:srgbClr val="000000">
                <a:alpha val="45000"/>
              </a:srgbClr>
            </a:outerShdw>
          </a:effectLst>
          <a:scene3d>
            <a:camera prst="orthographicFront"/>
            <a:lightRig rig="twoPt" dir="t">
              <a:rot lat="0" lon="0" rev="7200000"/>
            </a:lightRig>
          </a:scene3d>
          <a:sp3d>
            <a:bevelT w="25400" h="19050"/>
            <a:contourClr>
              <a:srgbClr val="FFFFFF"/>
            </a:contourClr>
          </a:sp3d>
        </p:spPr>
      </p:pic>
      <p:sp>
        <p:nvSpPr>
          <p:cNvPr id="10" name="TextBox 9"/>
          <p:cNvSpPr txBox="1"/>
          <p:nvPr/>
        </p:nvSpPr>
        <p:spPr bwMode="auto">
          <a:xfrm rot="16200000">
            <a:off x="5990140" y="4715962"/>
            <a:ext cx="2590800" cy="169277"/>
          </a:xfrm>
          <a:prstGeom prst="rect">
            <a:avLst/>
          </a:prstGeom>
          <a:noFill/>
          <a:ln w="9525">
            <a:noFill/>
            <a:miter lim="800000"/>
            <a:headEnd/>
            <a:tailEnd/>
          </a:ln>
        </p:spPr>
        <p:txBody>
          <a:bodyPr wrap="square" rtlCol="0">
            <a:spAutoFit/>
          </a:bodyPr>
          <a:lstStyle/>
          <a:p>
            <a:r>
              <a:rPr lang="en-US" sz="500" dirty="0" smtClean="0"/>
              <a:t>Image in public domain</a:t>
            </a:r>
            <a:endParaRPr lang="en-US" sz="500" dirty="0">
              <a:solidFill>
                <a:schemeClr val="bg1">
                  <a:lumMod val="65000"/>
                </a:schemeClr>
              </a:solidFill>
            </a:endParaRPr>
          </a:p>
        </p:txBody>
      </p:sp>
    </p:spTree>
  </p:cSld>
  <p:clrMapOvr>
    <a:masterClrMapping/>
  </p:clrMapOvr>
  <p:transition spd="med"/>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p:cNvSpPr>
            <a:spLocks noGrp="1"/>
          </p:cNvSpPr>
          <p:nvPr>
            <p:ph type="body" sz="quarter" idx="12"/>
          </p:nvPr>
        </p:nvSpPr>
        <p:spPr/>
        <p:txBody>
          <a:bodyPr/>
          <a:lstStyle/>
          <a:p>
            <a:pPr>
              <a:spcBef>
                <a:spcPct val="0"/>
              </a:spcBef>
            </a:pPr>
            <a:r>
              <a:rPr lang="en-US"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Jesus:</a:t>
            </a:r>
          </a:p>
          <a:p>
            <a:pPr>
              <a:spcBef>
                <a:spcPct val="0"/>
              </a:spcBef>
            </a:pPr>
            <a:r>
              <a:rPr lang="en-US" dirty="0" smtClean="0"/>
              <a:t>	The Son of Man indeed goes, as it is written of him, but woe to that man by whom the Son of Man is betrayed. It would be better for that man if he had never been born.</a:t>
            </a:r>
          </a:p>
          <a:p>
            <a:endParaRPr lang="en-US" dirty="0"/>
          </a:p>
        </p:txBody>
      </p:sp>
    </p:spTree>
  </p:cSld>
  <p:clrMapOvr>
    <a:masterClrMapping/>
  </p:clrMapOvr>
  <p:transition spd="med"/>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p:cNvSpPr>
            <a:spLocks noGrp="1"/>
          </p:cNvSpPr>
          <p:nvPr>
            <p:ph type="body" sz="quarter" idx="12"/>
          </p:nvPr>
        </p:nvSpPr>
        <p:spPr/>
        <p:txBody>
          <a:bodyPr/>
          <a:lstStyle/>
          <a:p>
            <a:pPr>
              <a:spcBef>
                <a:spcPct val="0"/>
              </a:spcBef>
            </a:pPr>
            <a:r>
              <a:rPr lang="en-US"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Judas:</a:t>
            </a:r>
          </a:p>
          <a:p>
            <a:pPr>
              <a:spcBef>
                <a:spcPct val="0"/>
              </a:spcBef>
            </a:pPr>
            <a:r>
              <a:rPr lang="en-US" dirty="0" smtClean="0"/>
              <a:t>	Surely it is not I, Rabbi?</a:t>
            </a:r>
          </a:p>
          <a:p>
            <a:pPr>
              <a:spcBef>
                <a:spcPct val="0"/>
              </a:spcBef>
            </a:pPr>
            <a:r>
              <a:rPr lang="en-US"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Jesus:</a:t>
            </a:r>
          </a:p>
          <a:p>
            <a:pPr>
              <a:spcBef>
                <a:spcPct val="0"/>
              </a:spcBef>
            </a:pPr>
            <a:r>
              <a:rPr lang="en-US" dirty="0" smtClean="0"/>
              <a:t>	You have said so.</a:t>
            </a:r>
          </a:p>
          <a:p>
            <a:endParaRPr lang="en-US" dirty="0"/>
          </a:p>
        </p:txBody>
      </p:sp>
    </p:spTree>
  </p:cSld>
  <p:clrMapOvr>
    <a:masterClrMapping/>
  </p:clrMapOvr>
  <p:transition spd="med"/>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p:cNvSpPr>
            <a:spLocks noGrp="1"/>
          </p:cNvSpPr>
          <p:nvPr>
            <p:ph type="body" sz="quarter" idx="12"/>
          </p:nvPr>
        </p:nvSpPr>
        <p:spPr/>
        <p:txBody>
          <a:bodyPr/>
          <a:lstStyle/>
          <a:p>
            <a:pPr>
              <a:spcBef>
                <a:spcPct val="0"/>
              </a:spcBef>
            </a:pPr>
            <a:r>
              <a:rPr lang="en-US"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Narrator:</a:t>
            </a:r>
          </a:p>
          <a:p>
            <a:pPr>
              <a:spcBef>
                <a:spcPct val="0"/>
              </a:spcBef>
            </a:pPr>
            <a:r>
              <a:rPr lang="en-US" dirty="0" smtClean="0"/>
              <a:t>	While they were eating, Jesus took bread, said the blessing, broke it, and gave it to his disciples.</a:t>
            </a:r>
          </a:p>
          <a:p>
            <a:pPr>
              <a:spcBef>
                <a:spcPct val="0"/>
              </a:spcBef>
            </a:pPr>
            <a:r>
              <a:rPr lang="en-US"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Jesus:</a:t>
            </a:r>
          </a:p>
          <a:p>
            <a:pPr>
              <a:spcBef>
                <a:spcPct val="0"/>
              </a:spcBef>
            </a:pPr>
            <a:r>
              <a:rPr lang="en-US" dirty="0" smtClean="0"/>
              <a:t>	Take and eat; this is my body.</a:t>
            </a:r>
            <a:endParaRPr lang="en-US" dirty="0"/>
          </a:p>
        </p:txBody>
      </p:sp>
      <p:pic>
        <p:nvPicPr>
          <p:cNvPr id="9" name="Picture 8" descr="matzo-wikimedia.jpg"/>
          <p:cNvPicPr>
            <a:picLocks noChangeAspect="1"/>
          </p:cNvPicPr>
          <p:nvPr/>
        </p:nvPicPr>
        <p:blipFill>
          <a:blip r:embed="rId3" cstate="print"/>
          <a:srcRect t="11111"/>
          <a:stretch>
            <a:fillRect/>
          </a:stretch>
        </p:blipFill>
        <p:spPr>
          <a:xfrm>
            <a:off x="1981200" y="3479800"/>
            <a:ext cx="4724400" cy="3149600"/>
          </a:xfrm>
          <a:prstGeom prst="rect">
            <a:avLst/>
          </a:prstGeom>
        </p:spPr>
      </p:pic>
      <p:sp>
        <p:nvSpPr>
          <p:cNvPr id="10" name="TextBox 9"/>
          <p:cNvSpPr txBox="1"/>
          <p:nvPr/>
        </p:nvSpPr>
        <p:spPr bwMode="auto">
          <a:xfrm rot="16200000">
            <a:off x="5448302" y="5249361"/>
            <a:ext cx="2590800" cy="169277"/>
          </a:xfrm>
          <a:prstGeom prst="rect">
            <a:avLst/>
          </a:prstGeom>
          <a:noFill/>
          <a:ln w="9525">
            <a:noFill/>
            <a:miter lim="800000"/>
            <a:headEnd/>
            <a:tailEnd/>
          </a:ln>
        </p:spPr>
        <p:txBody>
          <a:bodyPr wrap="square" rtlCol="0">
            <a:spAutoFit/>
          </a:bodyPr>
          <a:lstStyle/>
          <a:p>
            <a:r>
              <a:rPr lang="en-US" sz="500" dirty="0" smtClean="0"/>
              <a:t>Image in public domain</a:t>
            </a:r>
            <a:endParaRPr lang="en-US" sz="500" dirty="0">
              <a:solidFill>
                <a:schemeClr val="bg1">
                  <a:lumMod val="65000"/>
                </a:schemeClr>
              </a:solidFill>
            </a:endParaRPr>
          </a:p>
        </p:txBody>
      </p:sp>
    </p:spTree>
  </p:cSld>
  <p:clrMapOvr>
    <a:masterClrMapping/>
  </p:clrMapOvr>
  <p:transition spd="med"/>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p:cNvSpPr>
            <a:spLocks noGrp="1"/>
          </p:cNvSpPr>
          <p:nvPr>
            <p:ph type="body" sz="quarter" idx="12"/>
          </p:nvPr>
        </p:nvSpPr>
        <p:spPr>
          <a:xfrm>
            <a:off x="914400" y="1143000"/>
            <a:ext cx="4572000" cy="4800600"/>
          </a:xfrm>
        </p:spPr>
        <p:txBody>
          <a:bodyPr/>
          <a:lstStyle/>
          <a:p>
            <a:pPr>
              <a:spcBef>
                <a:spcPct val="0"/>
              </a:spcBef>
            </a:pPr>
            <a:r>
              <a:rPr lang="en-US"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Narrator:</a:t>
            </a:r>
          </a:p>
          <a:p>
            <a:pPr>
              <a:spcBef>
                <a:spcPct val="0"/>
              </a:spcBef>
            </a:pPr>
            <a:r>
              <a:rPr lang="en-US" dirty="0" smtClean="0"/>
              <a:t>	Then he took a cup, gave thanks, and gave it to them.</a:t>
            </a:r>
          </a:p>
          <a:p>
            <a:pPr>
              <a:spcBef>
                <a:spcPct val="0"/>
              </a:spcBef>
            </a:pPr>
            <a:r>
              <a:rPr lang="en-US"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Jesus:</a:t>
            </a:r>
          </a:p>
          <a:p>
            <a:pPr>
              <a:spcBef>
                <a:spcPct val="0"/>
              </a:spcBef>
            </a:pPr>
            <a:r>
              <a:rPr lang="en-US" dirty="0" smtClean="0"/>
              <a:t>	Drink from it, all of you, for this is my blood of the covenant, which will be shed on behalf of many for the forgiveness of sins.</a:t>
            </a:r>
          </a:p>
          <a:p>
            <a:pPr>
              <a:spcBef>
                <a:spcPct val="0"/>
              </a:spcBef>
            </a:pPr>
            <a:endParaRPr lang="en-US" dirty="0" smtClean="0"/>
          </a:p>
          <a:p>
            <a:endParaRPr lang="en-US" dirty="0"/>
          </a:p>
        </p:txBody>
      </p:sp>
      <p:pic>
        <p:nvPicPr>
          <p:cNvPr id="9" name="Picture 8" descr="wineglass-wikimedia.jpg"/>
          <p:cNvPicPr>
            <a:picLocks noChangeAspect="1"/>
          </p:cNvPicPr>
          <p:nvPr/>
        </p:nvPicPr>
        <p:blipFill>
          <a:blip r:embed="rId3" cstate="print"/>
          <a:stretch>
            <a:fillRect/>
          </a:stretch>
        </p:blipFill>
        <p:spPr>
          <a:xfrm>
            <a:off x="5791200" y="1066800"/>
            <a:ext cx="2607083" cy="5053860"/>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10" name="TextBox 9"/>
          <p:cNvSpPr txBox="1"/>
          <p:nvPr/>
        </p:nvSpPr>
        <p:spPr bwMode="auto">
          <a:xfrm rot="16200000">
            <a:off x="7154361" y="3039561"/>
            <a:ext cx="2590800" cy="169277"/>
          </a:xfrm>
          <a:prstGeom prst="rect">
            <a:avLst/>
          </a:prstGeom>
          <a:noFill/>
          <a:ln w="9525">
            <a:noFill/>
            <a:miter lim="800000"/>
            <a:headEnd/>
            <a:tailEnd/>
          </a:ln>
        </p:spPr>
        <p:txBody>
          <a:bodyPr wrap="square" rtlCol="0">
            <a:spAutoFit/>
          </a:bodyPr>
          <a:lstStyle/>
          <a:p>
            <a:r>
              <a:rPr lang="en-US" sz="500" dirty="0" smtClean="0"/>
              <a:t>Image in public domain</a:t>
            </a:r>
            <a:endParaRPr lang="en-US" sz="500" dirty="0">
              <a:solidFill>
                <a:schemeClr val="bg1">
                  <a:lumMod val="65000"/>
                </a:schemeClr>
              </a:solidFill>
            </a:endParaRPr>
          </a:p>
        </p:txBody>
      </p:sp>
    </p:spTree>
  </p:cSld>
  <p:clrMapOvr>
    <a:masterClrMapping/>
  </p:clrMapOvr>
  <p:transition spd="med"/>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p:cNvSpPr>
            <a:spLocks noGrp="1"/>
          </p:cNvSpPr>
          <p:nvPr>
            <p:ph type="body" sz="quarter" idx="12"/>
          </p:nvPr>
        </p:nvSpPr>
        <p:spPr>
          <a:xfrm>
            <a:off x="914400" y="1143000"/>
            <a:ext cx="3962400" cy="3429000"/>
          </a:xfrm>
        </p:spPr>
        <p:txBody>
          <a:bodyPr/>
          <a:lstStyle/>
          <a:p>
            <a:pPr>
              <a:spcBef>
                <a:spcPct val="0"/>
              </a:spcBef>
            </a:pPr>
            <a:r>
              <a:rPr lang="en-US"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Jesus:</a:t>
            </a:r>
          </a:p>
          <a:p>
            <a:pPr>
              <a:spcBef>
                <a:spcPct val="0"/>
              </a:spcBef>
            </a:pPr>
            <a:r>
              <a:rPr lang="en-US" dirty="0" smtClean="0"/>
              <a:t>	I tell you, from now on I shall not drink this fruit of the vine until the day when I drink it with you new in the kingdom of my Father.</a:t>
            </a:r>
          </a:p>
          <a:p>
            <a:pPr>
              <a:spcBef>
                <a:spcPct val="0"/>
              </a:spcBef>
            </a:pPr>
            <a:endParaRPr lang="en-US" dirty="0" smtClean="0"/>
          </a:p>
          <a:p>
            <a:endParaRPr lang="en-US" dirty="0"/>
          </a:p>
        </p:txBody>
      </p:sp>
      <p:pic>
        <p:nvPicPr>
          <p:cNvPr id="9" name="Picture 8" descr="grapes-wikimedia.jpg"/>
          <p:cNvPicPr>
            <a:picLocks noChangeAspect="1"/>
          </p:cNvPicPr>
          <p:nvPr/>
        </p:nvPicPr>
        <p:blipFill>
          <a:blip r:embed="rId3" cstate="print"/>
          <a:stretch>
            <a:fillRect/>
          </a:stretch>
        </p:blipFill>
        <p:spPr>
          <a:xfrm>
            <a:off x="5181600" y="1371600"/>
            <a:ext cx="3473196" cy="4219968"/>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10" name="TextBox 9"/>
          <p:cNvSpPr txBox="1"/>
          <p:nvPr/>
        </p:nvSpPr>
        <p:spPr bwMode="auto">
          <a:xfrm>
            <a:off x="5181600" y="5621923"/>
            <a:ext cx="2590800" cy="169277"/>
          </a:xfrm>
          <a:prstGeom prst="rect">
            <a:avLst/>
          </a:prstGeom>
          <a:noFill/>
          <a:ln w="9525">
            <a:noFill/>
            <a:miter lim="800000"/>
            <a:headEnd/>
            <a:tailEnd/>
          </a:ln>
        </p:spPr>
        <p:txBody>
          <a:bodyPr wrap="square" rtlCol="0">
            <a:spAutoFit/>
          </a:bodyPr>
          <a:lstStyle/>
          <a:p>
            <a:r>
              <a:rPr lang="en-US" sz="500" dirty="0" smtClean="0"/>
              <a:t>Image in public domain</a:t>
            </a:r>
            <a:endParaRPr lang="en-US" sz="500" dirty="0">
              <a:solidFill>
                <a:schemeClr val="bg1">
                  <a:lumMod val="65000"/>
                </a:schemeClr>
              </a:solidFill>
            </a:endParaRPr>
          </a:p>
        </p:txBody>
      </p:sp>
    </p:spTree>
  </p:cSld>
  <p:clrMapOvr>
    <a:masterClrMapping/>
  </p:clrMapOvr>
  <p:transition spd="med"/>
  <p:timing>
    <p:tnLst>
      <p:par>
        <p:cTn id="1" dur="indefinite" restart="never" nodeType="tmRoot"/>
      </p:par>
    </p:tnLst>
  </p:timing>
</p:sld>
</file>

<file path=ppt/theme/theme1.xml><?xml version="1.0" encoding="utf-8"?>
<a:theme xmlns:a="http://schemas.openxmlformats.org/drawingml/2006/main" name="LIC Presentation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bwMode="auto">
        <a:noFill/>
        <a:ln w="9525">
          <a:noFill/>
          <a:miter lim="800000"/>
          <a:headEnd/>
          <a:tailEnd/>
        </a:ln>
      </a:spPr>
      <a:bodyPr>
        <a:spAutoFit/>
      </a:bodyPr>
      <a:lstStyle>
        <a:defPPr>
          <a:defRPr sz="800" dirty="0">
            <a:solidFill>
              <a:schemeClr val="bg1">
                <a:lumMod val="65000"/>
              </a:schemeClr>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246</TotalTime>
  <Words>112</Words>
  <Application>Microsoft Office PowerPoint</Application>
  <PresentationFormat>On-screen Show (4:3)</PresentationFormat>
  <Paragraphs>50</Paragraphs>
  <Slides>10</Slides>
  <Notes>10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Calibri</vt:lpstr>
      <vt:lpstr>LIC Presentation template</vt:lpstr>
      <vt:lpstr>The Last Supper  (Matthew 26:20–30)</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Saint Mary's Press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Beth Martinka</dc:creator>
  <cp:lastModifiedBy>Brian Holzworth</cp:lastModifiedBy>
  <cp:revision>19</cp:revision>
  <dcterms:created xsi:type="dcterms:W3CDTF">2010-11-07T01:38:28Z</dcterms:created>
  <dcterms:modified xsi:type="dcterms:W3CDTF">2014-02-17T16:58:28Z</dcterms:modified>
</cp:coreProperties>
</file>