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302" r:id="rId2"/>
    <p:sldId id="257" r:id="rId3"/>
    <p:sldId id="259" r:id="rId4"/>
    <p:sldId id="260" r:id="rId5"/>
    <p:sldId id="303" r:id="rId6"/>
    <p:sldId id="262" r:id="rId7"/>
    <p:sldId id="263" r:id="rId8"/>
    <p:sldId id="264" r:id="rId9"/>
    <p:sldId id="287" r:id="rId10"/>
    <p:sldId id="301"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79" autoAdjust="0"/>
    <p:restoredTop sz="91811" autoAdjust="0"/>
  </p:normalViewPr>
  <p:slideViewPr>
    <p:cSldViewPr>
      <p:cViewPr varScale="1">
        <p:scale>
          <a:sx n="120" d="100"/>
          <a:sy n="120" d="100"/>
        </p:scale>
        <p:origin x="1576"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900F6C00-29A4-411D-AB68-F73A46A59A9A}" type="datetimeFigureOut">
              <a:rPr lang="en-US"/>
              <a:pPr>
                <a:defRPr/>
              </a:pPr>
              <a:t>4/26/16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FADE0FF1-1F1C-43A9-9026-DE5CF015E515}" type="slidenum">
              <a:rPr lang="en-US"/>
              <a:pPr>
                <a:defRPr/>
              </a:pPr>
              <a:t>‹#›</a:t>
            </a:fld>
            <a:endParaRPr lang="en-US"/>
          </a:p>
        </p:txBody>
      </p:sp>
    </p:spTree>
    <p:extLst>
      <p:ext uri="{BB962C8B-B14F-4D97-AF65-F5344CB8AC3E}">
        <p14:creationId xmlns:p14="http://schemas.microsoft.com/office/powerpoint/2010/main" val="16237676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kern="1200" dirty="0" smtClean="0">
                <a:solidFill>
                  <a:schemeClr val="tx1"/>
                </a:solidFill>
                <a:effectLst/>
                <a:latin typeface="+mn-lt"/>
                <a:ea typeface="+mn-ea"/>
                <a:cs typeface="+mn-cs"/>
              </a:rPr>
              <a:t>Notes: </a:t>
            </a:r>
            <a:r>
              <a:rPr lang="en-US" sz="1200" kern="1200" dirty="0" smtClean="0">
                <a:solidFill>
                  <a:schemeClr val="tx1"/>
                </a:solidFill>
                <a:effectLst/>
                <a:latin typeface="+mn-lt"/>
                <a:ea typeface="+mn-ea"/>
                <a:cs typeface="+mn-cs"/>
              </a:rPr>
              <a:t>This presentation briefly examines, through quotes from the Gospel of John, C. S. Lewis, and Pope Francis, the concept of joy, as introduced in chapter 8, article 30, of the student book. What is this “joy” we are saved for? What does it lead us to do?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FADE0FF1-1F1C-43A9-9026-DE5CF015E515}" type="slidenum">
              <a:rPr lang="en-US" smtClean="0"/>
              <a:pPr>
                <a:defRPr/>
              </a:pPr>
              <a:t>1</a:t>
            </a:fld>
            <a:endParaRPr lang="en-US"/>
          </a:p>
        </p:txBody>
      </p:sp>
    </p:spTree>
    <p:extLst>
      <p:ext uri="{BB962C8B-B14F-4D97-AF65-F5344CB8AC3E}">
        <p14:creationId xmlns:p14="http://schemas.microsoft.com/office/powerpoint/2010/main" val="38544458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200" i="1" kern="1200" smtClean="0">
                <a:solidFill>
                  <a:schemeClr val="tx1"/>
                </a:solidFill>
                <a:effectLst/>
                <a:latin typeface="+mn-lt"/>
                <a:ea typeface="+mn-ea"/>
                <a:cs typeface="+mn-cs"/>
              </a:rPr>
              <a:t>Notes: </a:t>
            </a:r>
            <a:r>
              <a:rPr lang="en-US" sz="1200" kern="1200" smtClean="0">
                <a:solidFill>
                  <a:schemeClr val="tx1"/>
                </a:solidFill>
                <a:effectLst/>
                <a:latin typeface="+mn-lt"/>
                <a:ea typeface="+mn-ea"/>
                <a:cs typeface="+mn-cs"/>
              </a:rPr>
              <a:t>Our mission is never done, and the joy of knowing Christ will never leave us! </a:t>
            </a:r>
            <a:endParaRPr lang="en-US" sz="1200" kern="1200">
              <a:solidFill>
                <a:schemeClr val="tx1"/>
              </a:solidFill>
              <a:effectLst/>
              <a:latin typeface="+mn-lt"/>
              <a:ea typeface="+mn-ea"/>
              <a:cs typeface="+mn-cs"/>
            </a:endParaRPr>
          </a:p>
        </p:txBody>
      </p:sp>
      <p:sp>
        <p:nvSpPr>
          <p:cNvPr id="706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089B737-8626-4A53-AF50-BB74663DA15F}" type="slidenum">
              <a:rPr lang="en-US"/>
              <a:pPr fontAlgn="base">
                <a:spcBef>
                  <a:spcPct val="0"/>
                </a:spcBef>
                <a:spcAft>
                  <a:spcPct val="0"/>
                </a:spcAft>
              </a:pPr>
              <a:t>10</a:t>
            </a:fld>
            <a:endParaRPr lang="en-US"/>
          </a:p>
        </p:txBody>
      </p:sp>
    </p:spTree>
    <p:extLst>
      <p:ext uri="{BB962C8B-B14F-4D97-AF65-F5344CB8AC3E}">
        <p14:creationId xmlns:p14="http://schemas.microsoft.com/office/powerpoint/2010/main" val="8448184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Ask students for examples (Adam and Eve, Noah, Tower of Babel).</a:t>
            </a:r>
          </a:p>
          <a:p>
            <a:pPr>
              <a:spcBef>
                <a:spcPct val="0"/>
              </a:spcBef>
            </a:pPr>
            <a:endParaRPr lang="en-US" dirty="0" smtClean="0"/>
          </a:p>
        </p:txBody>
      </p:sp>
      <p:sp>
        <p:nvSpPr>
          <p:cNvPr id="440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A3F5793-0C11-4B84-A91E-9493F85E1DB7}" type="slidenum">
              <a:rPr lang="en-US"/>
              <a:pPr fontAlgn="base">
                <a:spcBef>
                  <a:spcPct val="0"/>
                </a:spcBef>
                <a:spcAft>
                  <a:spcPct val="0"/>
                </a:spcAft>
              </a:pPr>
              <a:t>2</a:t>
            </a:fld>
            <a:endParaRPr lang="en-US"/>
          </a:p>
        </p:txBody>
      </p:sp>
    </p:spTree>
    <p:extLst>
      <p:ext uri="{BB962C8B-B14F-4D97-AF65-F5344CB8AC3E}">
        <p14:creationId xmlns:p14="http://schemas.microsoft.com/office/powerpoint/2010/main" val="13440431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200" i="1" kern="1200" dirty="0" smtClean="0">
                <a:solidFill>
                  <a:schemeClr val="tx1"/>
                </a:solidFill>
                <a:effectLst/>
                <a:latin typeface="+mn-lt"/>
                <a:ea typeface="+mn-ea"/>
                <a:cs typeface="+mn-cs"/>
              </a:rPr>
              <a:t>Notes: </a:t>
            </a:r>
            <a:r>
              <a:rPr lang="en-US" sz="1200" kern="1200" dirty="0" smtClean="0">
                <a:solidFill>
                  <a:schemeClr val="tx1"/>
                </a:solidFill>
                <a:effectLst/>
                <a:latin typeface="+mn-lt"/>
                <a:ea typeface="+mn-ea"/>
                <a:cs typeface="+mn-cs"/>
              </a:rPr>
              <a:t>Lewis recounts his journey to rediscover </a:t>
            </a:r>
            <a:r>
              <a:rPr lang="en-US" sz="1200" i="1" kern="1200" dirty="0" smtClean="0">
                <a:solidFill>
                  <a:schemeClr val="tx1"/>
                </a:solidFill>
                <a:effectLst/>
                <a:latin typeface="+mn-lt"/>
                <a:ea typeface="+mn-ea"/>
                <a:cs typeface="+mn-cs"/>
              </a:rPr>
              <a:t>joy </a:t>
            </a:r>
            <a:r>
              <a:rPr lang="en-US" sz="1200" kern="1200" dirty="0" smtClean="0">
                <a:solidFill>
                  <a:schemeClr val="tx1"/>
                </a:solidFill>
                <a:effectLst/>
                <a:latin typeface="+mn-lt"/>
                <a:ea typeface="+mn-ea"/>
                <a:cs typeface="+mn-cs"/>
              </a:rPr>
              <a:t>throughout his life, which he had experienced first as a child in the form of a sharp longing, a desire, for something he couldn’t quite describe. As an adult, when he gradually (and begrudgingly) began to believe in God, he saw that joy is not the goal. Joy </a:t>
            </a:r>
            <a:r>
              <a:rPr lang="en-US" sz="1200" i="1" kern="1200" dirty="0" smtClean="0">
                <a:solidFill>
                  <a:schemeClr val="tx1"/>
                </a:solidFill>
                <a:effectLst/>
                <a:latin typeface="+mn-lt"/>
                <a:ea typeface="+mn-ea"/>
                <a:cs typeface="+mn-cs"/>
              </a:rPr>
              <a:t>is </a:t>
            </a:r>
            <a:r>
              <a:rPr lang="en-US" sz="1200" kern="1200" dirty="0" smtClean="0">
                <a:solidFill>
                  <a:schemeClr val="tx1"/>
                </a:solidFill>
                <a:effectLst/>
                <a:latin typeface="+mn-lt"/>
                <a:ea typeface="+mn-ea"/>
                <a:cs typeface="+mn-cs"/>
              </a:rPr>
              <a:t>that sharp longing, and when we experience it we know that it is pointing us toward the thing outside us that causes the desire—toward God, who alone can fulfill it. </a:t>
            </a:r>
            <a:endParaRPr lang="en-US" sz="1200" kern="1200" dirty="0">
              <a:solidFill>
                <a:schemeClr val="tx1"/>
              </a:solidFill>
              <a:effectLst/>
              <a:latin typeface="+mn-lt"/>
              <a:ea typeface="+mn-ea"/>
              <a:cs typeface="+mn-cs"/>
            </a:endParaRPr>
          </a:p>
        </p:txBody>
      </p:sp>
      <p:sp>
        <p:nvSpPr>
          <p:cNvPr id="460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D6A7163-5C0A-4918-AAFF-95C3EA8E89E9}" type="slidenum">
              <a:rPr lang="en-US"/>
              <a:pPr fontAlgn="base">
                <a:spcBef>
                  <a:spcPct val="0"/>
                </a:spcBef>
                <a:spcAft>
                  <a:spcPct val="0"/>
                </a:spcAft>
              </a:pPr>
              <a:t>3</a:t>
            </a:fld>
            <a:endParaRPr lang="en-US"/>
          </a:p>
        </p:txBody>
      </p:sp>
    </p:spTree>
    <p:extLst>
      <p:ext uri="{BB962C8B-B14F-4D97-AF65-F5344CB8AC3E}">
        <p14:creationId xmlns:p14="http://schemas.microsoft.com/office/powerpoint/2010/main" val="3410151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200" i="1" kern="1200" dirty="0" smtClean="0">
                <a:solidFill>
                  <a:schemeClr val="tx1"/>
                </a:solidFill>
                <a:effectLst/>
                <a:latin typeface="+mn-lt"/>
                <a:ea typeface="+mn-ea"/>
                <a:cs typeface="+mn-cs"/>
              </a:rPr>
              <a:t>Notes: </a:t>
            </a:r>
            <a:r>
              <a:rPr lang="en-US" sz="1200" kern="1200" dirty="0" smtClean="0">
                <a:solidFill>
                  <a:schemeClr val="tx1"/>
                </a:solidFill>
                <a:effectLst/>
                <a:latin typeface="+mn-lt"/>
                <a:ea typeface="+mn-ea"/>
                <a:cs typeface="+mn-cs"/>
              </a:rPr>
              <a:t>Point out that Lewis and Pope Francis speak of joy in slightly different terms. While Lewis describes it primarily as a desire for something more, as pointing outside oneself to something greater that we long to be united with, the pope speaks directly of the joy that comes from knowing Christ.</a:t>
            </a:r>
            <a:endParaRPr lang="en-US" sz="1200" kern="1200" dirty="0">
              <a:solidFill>
                <a:schemeClr val="tx1"/>
              </a:solidFill>
              <a:effectLst/>
              <a:latin typeface="+mn-lt"/>
              <a:ea typeface="+mn-ea"/>
              <a:cs typeface="+mn-cs"/>
            </a:endParaRPr>
          </a:p>
        </p:txBody>
      </p:sp>
      <p:sp>
        <p:nvSpPr>
          <p:cNvPr id="471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00F8CF6-9CEC-409F-AE97-6DA8D3ADA325}" type="slidenum">
              <a:rPr lang="en-US"/>
              <a:pPr fontAlgn="base">
                <a:spcBef>
                  <a:spcPct val="0"/>
                </a:spcBef>
                <a:spcAft>
                  <a:spcPct val="0"/>
                </a:spcAft>
              </a:pPr>
              <a:t>4</a:t>
            </a:fld>
            <a:endParaRPr lang="en-US"/>
          </a:p>
        </p:txBody>
      </p:sp>
    </p:spTree>
    <p:extLst>
      <p:ext uri="{BB962C8B-B14F-4D97-AF65-F5344CB8AC3E}">
        <p14:creationId xmlns:p14="http://schemas.microsoft.com/office/powerpoint/2010/main" val="38334115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FADE0FF1-1F1C-43A9-9026-DE5CF015E515}" type="slidenum">
              <a:rPr lang="en-US" smtClean="0"/>
              <a:pPr>
                <a:defRPr/>
              </a:pPr>
              <a:t>5</a:t>
            </a:fld>
            <a:endParaRPr lang="en-US"/>
          </a:p>
        </p:txBody>
      </p:sp>
    </p:spTree>
    <p:extLst>
      <p:ext uri="{BB962C8B-B14F-4D97-AF65-F5344CB8AC3E}">
        <p14:creationId xmlns:p14="http://schemas.microsoft.com/office/powerpoint/2010/main" val="37537170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200" i="1" kern="1200" dirty="0" smtClean="0">
                <a:solidFill>
                  <a:schemeClr val="tx1"/>
                </a:solidFill>
                <a:effectLst/>
                <a:latin typeface="+mn-lt"/>
                <a:ea typeface="+mn-ea"/>
                <a:cs typeface="+mn-cs"/>
              </a:rPr>
              <a:t>Notes: </a:t>
            </a:r>
            <a:r>
              <a:rPr lang="en-US" sz="1200" kern="1200" dirty="0" smtClean="0">
                <a:solidFill>
                  <a:schemeClr val="tx1"/>
                </a:solidFill>
                <a:effectLst/>
                <a:latin typeface="+mn-lt"/>
                <a:ea typeface="+mn-ea"/>
                <a:cs typeface="+mn-cs"/>
              </a:rPr>
              <a:t>This quote can help students distinguish joy from happiness (e.g., it is not simply an emotion). Experiencing grief, frustration, anger, or other “negative” emotions does not prevent us from also feeling joy; from still resting assured in God’s love for us.</a:t>
            </a:r>
            <a:endParaRPr lang="en-US" sz="1200" kern="1200" dirty="0">
              <a:solidFill>
                <a:schemeClr val="tx1"/>
              </a:solidFill>
              <a:effectLst/>
              <a:latin typeface="+mn-lt"/>
              <a:ea typeface="+mn-ea"/>
              <a:cs typeface="+mn-cs"/>
            </a:endParaRPr>
          </a:p>
        </p:txBody>
      </p:sp>
      <p:sp>
        <p:nvSpPr>
          <p:cNvPr id="491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018054E-65D3-476F-83BD-EB26318311BF}" type="slidenum">
              <a:rPr lang="en-US"/>
              <a:pPr fontAlgn="base">
                <a:spcBef>
                  <a:spcPct val="0"/>
                </a:spcBef>
                <a:spcAft>
                  <a:spcPct val="0"/>
                </a:spcAft>
              </a:pPr>
              <a:t>6</a:t>
            </a:fld>
            <a:endParaRPr lang="en-US"/>
          </a:p>
        </p:txBody>
      </p:sp>
    </p:spTree>
    <p:extLst>
      <p:ext uri="{BB962C8B-B14F-4D97-AF65-F5344CB8AC3E}">
        <p14:creationId xmlns:p14="http://schemas.microsoft.com/office/powerpoint/2010/main" val="26608361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z="1200" i="1" kern="1200" dirty="0" smtClean="0">
                <a:solidFill>
                  <a:schemeClr val="tx1"/>
                </a:solidFill>
                <a:effectLst/>
                <a:latin typeface="+mn-lt"/>
                <a:ea typeface="+mn-ea"/>
                <a:cs typeface="+mn-cs"/>
              </a:rPr>
              <a:t>Notes: </a:t>
            </a:r>
            <a:r>
              <a:rPr lang="en-US" sz="1200" kern="1200" dirty="0" smtClean="0">
                <a:solidFill>
                  <a:schemeClr val="tx1"/>
                </a:solidFill>
                <a:effectLst/>
                <a:latin typeface="+mn-lt"/>
                <a:ea typeface="+mn-ea"/>
                <a:cs typeface="+mn-cs"/>
              </a:rPr>
              <a:t>We are human beings; we repeatedly turn away from God. Yet Christ is always waiting and always asking to be allowed back into our hearts. We can never “run out of chances” or be too lost for Christ to pick us up and remind us who we are. </a:t>
            </a:r>
            <a:endParaRPr lang="en-US" sz="1200" kern="1200" dirty="0">
              <a:solidFill>
                <a:schemeClr val="tx1"/>
              </a:solidFill>
              <a:effectLst/>
              <a:latin typeface="+mn-lt"/>
              <a:ea typeface="+mn-ea"/>
              <a:cs typeface="+mn-cs"/>
            </a:endParaRPr>
          </a:p>
        </p:txBody>
      </p:sp>
      <p:sp>
        <p:nvSpPr>
          <p:cNvPr id="501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52F9175-FBCD-4D39-8F8E-7C6ABFC6AD03}" type="slidenum">
              <a:rPr lang="en-US"/>
              <a:pPr fontAlgn="base">
                <a:spcBef>
                  <a:spcPct val="0"/>
                </a:spcBef>
                <a:spcAft>
                  <a:spcPct val="0"/>
                </a:spcAft>
              </a:pPr>
              <a:t>7</a:t>
            </a:fld>
            <a:endParaRPr lang="en-US"/>
          </a:p>
        </p:txBody>
      </p:sp>
    </p:spTree>
    <p:extLst>
      <p:ext uri="{BB962C8B-B14F-4D97-AF65-F5344CB8AC3E}">
        <p14:creationId xmlns:p14="http://schemas.microsoft.com/office/powerpoint/2010/main" val="18353537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z="1200" kern="1200" dirty="0">
              <a:solidFill>
                <a:schemeClr val="tx1"/>
              </a:solidFill>
              <a:effectLst/>
              <a:latin typeface="+mn-lt"/>
              <a:ea typeface="+mn-ea"/>
              <a:cs typeface="+mn-cs"/>
            </a:endParaRPr>
          </a:p>
        </p:txBody>
      </p:sp>
      <p:sp>
        <p:nvSpPr>
          <p:cNvPr id="512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829B7BC-AD16-405A-A506-6874C402AEA4}" type="slidenum">
              <a:rPr lang="en-US"/>
              <a:pPr fontAlgn="base">
                <a:spcBef>
                  <a:spcPct val="0"/>
                </a:spcBef>
                <a:spcAft>
                  <a:spcPct val="0"/>
                </a:spcAft>
              </a:pPr>
              <a:t>8</a:t>
            </a:fld>
            <a:endParaRPr lang="en-US"/>
          </a:p>
        </p:txBody>
      </p:sp>
    </p:spTree>
    <p:extLst>
      <p:ext uri="{BB962C8B-B14F-4D97-AF65-F5344CB8AC3E}">
        <p14:creationId xmlns:p14="http://schemas.microsoft.com/office/powerpoint/2010/main" val="33105582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sz="1200" i="1" kern="1200" dirty="0" smtClean="0">
                <a:solidFill>
                  <a:schemeClr val="tx1"/>
                </a:solidFill>
                <a:effectLst/>
                <a:latin typeface="+mn-lt"/>
                <a:ea typeface="+mn-ea"/>
                <a:cs typeface="+mn-cs"/>
              </a:rPr>
              <a:t>Notes: </a:t>
            </a:r>
            <a:r>
              <a:rPr lang="en-US" sz="1200" kern="1200" dirty="0" smtClean="0">
                <a:solidFill>
                  <a:schemeClr val="tx1"/>
                </a:solidFill>
                <a:effectLst/>
                <a:latin typeface="+mn-lt"/>
                <a:ea typeface="+mn-ea"/>
                <a:cs typeface="+mn-cs"/>
              </a:rPr>
              <a:t>The joy that comes from being saved by Jesus and his life, death, and Resurrection is not just for us to hold onto and enjoy. It compels us to share the joy of the good news with others, with those who need it most.</a:t>
            </a:r>
          </a:p>
          <a:p>
            <a:endParaRPr lang="en-US" sz="1200" kern="1200" dirty="0">
              <a:solidFill>
                <a:schemeClr val="tx1"/>
              </a:solidFill>
              <a:effectLst/>
              <a:latin typeface="+mn-lt"/>
              <a:ea typeface="+mn-ea"/>
              <a:cs typeface="+mn-cs"/>
            </a:endParaRPr>
          </a:p>
        </p:txBody>
      </p:sp>
      <p:sp>
        <p:nvSpPr>
          <p:cNvPr id="532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A4E9CF8-E5AD-4897-92F9-4BD676BEFC05}" type="slidenum">
              <a:rPr lang="en-US"/>
              <a:pPr fontAlgn="base">
                <a:spcBef>
                  <a:spcPct val="0"/>
                </a:spcBef>
                <a:spcAft>
                  <a:spcPct val="0"/>
                </a:spcAft>
              </a:pPr>
              <a:t>9</a:t>
            </a:fld>
            <a:endParaRPr lang="en-US"/>
          </a:p>
        </p:txBody>
      </p:sp>
    </p:spTree>
    <p:extLst>
      <p:ext uri="{BB962C8B-B14F-4D97-AF65-F5344CB8AC3E}">
        <p14:creationId xmlns:p14="http://schemas.microsoft.com/office/powerpoint/2010/main" val="17655849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smtClean="0"/>
              <a:t>Click to edit Master text styles</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0"/>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0"/>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Text Placeholder 8"/>
          <p:cNvSpPr>
            <a:spLocks noGrp="1"/>
          </p:cNvSpPr>
          <p:nvPr>
            <p:ph type="body" sz="quarter" idx="12"/>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smtClean="0"/>
              <a:t>Click to edit Master text styles</a:t>
            </a:r>
          </a:p>
        </p:txBody>
      </p:sp>
      <p:sp>
        <p:nvSpPr>
          <p:cNvPr id="6" name="Footer Placeholder 4"/>
          <p:cNvSpPr>
            <a:spLocks noGrp="1"/>
          </p:cNvSpPr>
          <p:nvPr>
            <p:ph type="ftr" sz="quarter" idx="13"/>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
        <p:nvSpPr>
          <p:cNvPr id="4" name="Footer Placeholder 4"/>
          <p:cNvSpPr>
            <a:spLocks noGrp="1"/>
          </p:cNvSpPr>
          <p:nvPr>
            <p:ph type="ftr" sz="quarter" idx="13"/>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4"/>
          <p:cNvSpPr>
            <a:spLocks noGrp="1"/>
          </p:cNvSpPr>
          <p:nvPr>
            <p:ph type="ftr" sz="quarter" idx="10"/>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
        <p:nvSpPr>
          <p:cNvPr id="6" name="Footer Placeholder 4"/>
          <p:cNvSpPr>
            <a:spLocks noGrp="1"/>
          </p:cNvSpPr>
          <p:nvPr>
            <p:ph type="ftr" sz="quarter" idx="13"/>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dirty="0" smtClean="0"/>
              <a:t>Click to edit Master title style</a:t>
            </a:r>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
        <p:nvSpPr>
          <p:cNvPr id="7" name="Footer Placeholder 4"/>
          <p:cNvSpPr>
            <a:spLocks noGrp="1"/>
          </p:cNvSpPr>
          <p:nvPr>
            <p:ph type="ftr" sz="quarter" idx="14"/>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dirty="0"/>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914400" y="3352800"/>
            <a:ext cx="7772400" cy="1341438"/>
          </a:xfrm>
        </p:spPr>
        <p:txBody>
          <a:bodyPr anchor="t"/>
          <a:lstStyle>
            <a:lvl1pPr>
              <a:defRPr sz="2400"/>
            </a:lvl1pPr>
          </a:lstStyle>
          <a:p>
            <a:r>
              <a:rPr lang="en-US" dirty="0" smtClean="0"/>
              <a:t>Click to edit Master title style</a:t>
            </a:r>
            <a:endParaRPr lang="en-US" dirty="0"/>
          </a:p>
        </p:txBody>
      </p:sp>
      <p:sp>
        <p:nvSpPr>
          <p:cNvPr id="6" name="Footer Placeholder 4"/>
          <p:cNvSpPr>
            <a:spLocks noGrp="1"/>
          </p:cNvSpPr>
          <p:nvPr>
            <p:ph type="ftr" sz="quarter" idx="14"/>
          </p:nvPr>
        </p:nvSpPr>
        <p:spPr>
          <a:xfrm>
            <a:off x="1828800" y="6356350"/>
            <a:ext cx="5486400" cy="365125"/>
          </a:xfrm>
        </p:spPr>
        <p:txBody>
          <a:bodyPr/>
          <a:lstStyle>
            <a:lvl1pPr>
              <a:defRPr sz="500" b="1" dirty="0">
                <a:solidFill>
                  <a:schemeClr val="tx1"/>
                </a:solidFill>
                <a:latin typeface="Arial" pitchFamily="34" charset="0"/>
                <a:cs typeface="Arial" pitchFamily="34" charset="0"/>
              </a:defRPr>
            </a:lvl1pPr>
          </a:lstStyle>
          <a:p>
            <a:pPr>
              <a:defRPr/>
            </a:pPr>
            <a:endParaRPr lang="en-US" dirty="0"/>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theme" Target="../theme/theme1.xml"/><Relationship Id="rId11"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914400" y="838200"/>
            <a:ext cx="7772400" cy="5794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38C0B0FB-D3E0-4D2B-996F-7E1713F5D887}" type="datetimeFigureOut">
              <a:rPr lang="en-US"/>
              <a:pPr>
                <a:defRPr/>
              </a:pPr>
              <a:t>4/26/16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DB9CFFCA-233F-48AB-BA66-DF1F1684627E}" type="slidenum">
              <a:rPr lang="en-US"/>
              <a:pPr>
                <a:defRPr/>
              </a:pPr>
              <a:t>‹#›</a:t>
            </a:fld>
            <a:endParaRPr lang="en-US"/>
          </a:p>
        </p:txBody>
      </p:sp>
      <p:sp>
        <p:nvSpPr>
          <p:cNvPr id="7" name="Footer Placeholder 4"/>
          <p:cNvSpPr txBox="1">
            <a:spLocks/>
          </p:cNvSpPr>
          <p:nvPr userDrawn="1"/>
        </p:nvSpPr>
        <p:spPr>
          <a:xfrm>
            <a:off x="7620000" y="6181726"/>
            <a:ext cx="990600" cy="365125"/>
          </a:xfrm>
          <a:prstGeom prst="rect">
            <a:avLst/>
          </a:prstGeom>
        </p:spPr>
        <p:txBody>
          <a:bodyPr vert="horz" lIns="91440" tIns="45720" rIns="91440" bIns="45720" rtlCol="0" anchor="ctr"/>
          <a:lstStyle>
            <a:defPPr>
              <a:defRPr lang="en-US"/>
            </a:defPPr>
            <a:lvl1pPr marL="0" algn="ctr" defTabSz="914400" rtl="0" eaLnBrk="1" latinLnBrk="0" hangingPunct="1">
              <a:defRPr sz="500" b="0" kern="1200">
                <a:solidFill>
                  <a:schemeClr val="bg1">
                    <a:lumMod val="50000"/>
                  </a:schemeClr>
                </a:solidFill>
                <a:latin typeface="Arial" pitchFamily="34" charset="0"/>
                <a:ea typeface="+mn-ea"/>
                <a:cs typeface="Arial"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smtClean="0"/>
              <a:t>© 2016 Saint Mary’s Press</a:t>
            </a:r>
          </a:p>
          <a:p>
            <a:pPr algn="l"/>
            <a:r>
              <a:rPr lang="en-US" dirty="0" smtClean="0"/>
              <a:t>Living in Christ Series</a:t>
            </a:r>
            <a:endParaRPr lang="en-US" dirty="0"/>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Lst>
  <p:transition>
    <p:fade/>
  </p:transition>
  <p:txStyles>
    <p:titleStyle>
      <a:lvl1pPr algn="l" rtl="0" fontAlgn="base">
        <a:spcBef>
          <a:spcPct val="0"/>
        </a:spcBef>
        <a:spcAft>
          <a:spcPct val="0"/>
        </a:spcAft>
        <a:defRPr sz="2800" b="1" kern="1200">
          <a:solidFill>
            <a:schemeClr val="tx1"/>
          </a:solidFill>
          <a:latin typeface="Arial" pitchFamily="34" charset="0"/>
          <a:ea typeface="+mj-ea"/>
          <a:cs typeface="Arial" pitchFamily="34" charset="0"/>
        </a:defRPr>
      </a:lvl1pPr>
      <a:lvl2pPr algn="l" rtl="0" fontAlgn="base">
        <a:spcBef>
          <a:spcPct val="0"/>
        </a:spcBef>
        <a:spcAft>
          <a:spcPct val="0"/>
        </a:spcAft>
        <a:defRPr sz="2800" b="1">
          <a:solidFill>
            <a:schemeClr val="tx1"/>
          </a:solidFill>
          <a:latin typeface="Arial" charset="0"/>
          <a:cs typeface="Arial" charset="0"/>
        </a:defRPr>
      </a:lvl2pPr>
      <a:lvl3pPr algn="l" rtl="0" fontAlgn="base">
        <a:spcBef>
          <a:spcPct val="0"/>
        </a:spcBef>
        <a:spcAft>
          <a:spcPct val="0"/>
        </a:spcAft>
        <a:defRPr sz="2800" b="1">
          <a:solidFill>
            <a:schemeClr val="tx1"/>
          </a:solidFill>
          <a:latin typeface="Arial" charset="0"/>
          <a:cs typeface="Arial" charset="0"/>
        </a:defRPr>
      </a:lvl3pPr>
      <a:lvl4pPr algn="l" rtl="0" fontAlgn="base">
        <a:spcBef>
          <a:spcPct val="0"/>
        </a:spcBef>
        <a:spcAft>
          <a:spcPct val="0"/>
        </a:spcAft>
        <a:defRPr sz="2800" b="1">
          <a:solidFill>
            <a:schemeClr val="tx1"/>
          </a:solidFill>
          <a:latin typeface="Arial" charset="0"/>
          <a:cs typeface="Arial" charset="0"/>
        </a:defRPr>
      </a:lvl4pPr>
      <a:lvl5pPr algn="l" rtl="0" fontAlgn="base">
        <a:spcBef>
          <a:spcPct val="0"/>
        </a:spcBef>
        <a:spcAft>
          <a:spcPct val="0"/>
        </a:spcAft>
        <a:defRPr sz="2800" b="1">
          <a:solidFill>
            <a:schemeClr val="tx1"/>
          </a:solidFill>
          <a:latin typeface="Arial" charset="0"/>
          <a:cs typeface="Arial" charset="0"/>
        </a:defRPr>
      </a:lvl5pPr>
      <a:lvl6pPr marL="457200" algn="l" rtl="0" fontAlgn="base">
        <a:spcBef>
          <a:spcPct val="0"/>
        </a:spcBef>
        <a:spcAft>
          <a:spcPct val="0"/>
        </a:spcAft>
        <a:defRPr sz="2800" b="1">
          <a:solidFill>
            <a:schemeClr val="tx1"/>
          </a:solidFill>
          <a:latin typeface="Arial" charset="0"/>
          <a:cs typeface="Arial" charset="0"/>
        </a:defRPr>
      </a:lvl6pPr>
      <a:lvl7pPr marL="914400" algn="l" rtl="0" fontAlgn="base">
        <a:spcBef>
          <a:spcPct val="0"/>
        </a:spcBef>
        <a:spcAft>
          <a:spcPct val="0"/>
        </a:spcAft>
        <a:defRPr sz="2800" b="1">
          <a:solidFill>
            <a:schemeClr val="tx1"/>
          </a:solidFill>
          <a:latin typeface="Arial" charset="0"/>
          <a:cs typeface="Arial" charset="0"/>
        </a:defRPr>
      </a:lvl7pPr>
      <a:lvl8pPr marL="1371600" algn="l" rtl="0" fontAlgn="base">
        <a:spcBef>
          <a:spcPct val="0"/>
        </a:spcBef>
        <a:spcAft>
          <a:spcPct val="0"/>
        </a:spcAft>
        <a:defRPr sz="2800" b="1">
          <a:solidFill>
            <a:schemeClr val="tx1"/>
          </a:solidFill>
          <a:latin typeface="Arial" charset="0"/>
          <a:cs typeface="Arial" charset="0"/>
        </a:defRPr>
      </a:lvl8pPr>
      <a:lvl9pPr marL="1828800" algn="l" rtl="0" fontAlgn="base">
        <a:spcBef>
          <a:spcPct val="0"/>
        </a:spcBef>
        <a:spcAft>
          <a:spcPct val="0"/>
        </a:spcAft>
        <a:defRPr sz="2800" b="1">
          <a:solidFill>
            <a:schemeClr val="tx1"/>
          </a:solidFill>
          <a:latin typeface="Arial" charset="0"/>
          <a:cs typeface="Arial" charset="0"/>
        </a:defRPr>
      </a:lvl9pPr>
    </p:titleStyle>
    <p:bodyStyle>
      <a:lvl1pPr marL="342900" indent="-342900" algn="l" rtl="0" fontAlgn="base">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1pPr>
      <a:lvl2pPr marL="742950" indent="-285750" algn="l" rtl="0" fontAlgn="base">
        <a:spcBef>
          <a:spcPct val="20000"/>
        </a:spcBef>
        <a:spcAft>
          <a:spcPct val="0"/>
        </a:spcAft>
        <a:buFont typeface="Arial" charset="0"/>
        <a:buChar char="–"/>
        <a:defRPr kern="1200">
          <a:solidFill>
            <a:schemeClr val="tx1"/>
          </a:solidFill>
          <a:latin typeface="Arial" pitchFamily="34" charset="0"/>
          <a:ea typeface="+mn-ea"/>
          <a:cs typeface="Arial" pitchFamily="34" charset="0"/>
        </a:defRPr>
      </a:lvl2pPr>
      <a:lvl3pPr marL="1143000" indent="-228600" algn="l" rtl="0" fontAlgn="base">
        <a:spcBef>
          <a:spcPct val="20000"/>
        </a:spcBef>
        <a:spcAft>
          <a:spcPct val="0"/>
        </a:spcAft>
        <a:buFont typeface="Arial" charset="0"/>
        <a:buChar char="•"/>
        <a:defRPr sz="1600" kern="1200">
          <a:solidFill>
            <a:schemeClr val="tx1"/>
          </a:solidFill>
          <a:latin typeface="Arial" pitchFamily="34" charset="0"/>
          <a:ea typeface="+mn-ea"/>
          <a:cs typeface="Arial" pitchFamily="34" charset="0"/>
        </a:defRPr>
      </a:lvl3pPr>
      <a:lvl4pPr marL="1600200" indent="-228600" algn="l" rtl="0" fontAlgn="base">
        <a:spcBef>
          <a:spcPct val="20000"/>
        </a:spcBef>
        <a:spcAft>
          <a:spcPct val="0"/>
        </a:spcAft>
        <a:buFont typeface="Arial" charset="0"/>
        <a:buChar char="–"/>
        <a:defRPr sz="1400" kern="1200">
          <a:solidFill>
            <a:schemeClr val="tx1"/>
          </a:solidFill>
          <a:latin typeface="Arial" pitchFamily="34" charset="0"/>
          <a:ea typeface="+mn-ea"/>
          <a:cs typeface="Arial" pitchFamily="34" charset="0"/>
        </a:defRPr>
      </a:lvl4pPr>
      <a:lvl5pPr marL="2057400" indent="-228600" algn="l" rtl="0" fontAlgn="base">
        <a:spcBef>
          <a:spcPct val="20000"/>
        </a:spcBef>
        <a:spcAft>
          <a:spcPct val="0"/>
        </a:spcAft>
        <a:buFont typeface="Arial"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981200"/>
            <a:ext cx="7772400" cy="1470025"/>
          </a:xfrm>
        </p:spPr>
        <p:txBody>
          <a:bodyPr/>
          <a:lstStyle/>
          <a:p>
            <a:r>
              <a:rPr lang="en-US" dirty="0">
                <a:solidFill>
                  <a:srgbClr val="000000"/>
                </a:solidFill>
              </a:rPr>
              <a:t>Saved for Joy </a:t>
            </a:r>
          </a:p>
        </p:txBody>
      </p:sp>
      <p:sp>
        <p:nvSpPr>
          <p:cNvPr id="4" name="Text Placeholder 3"/>
          <p:cNvSpPr>
            <a:spLocks noGrp="1"/>
          </p:cNvSpPr>
          <p:nvPr>
            <p:ph type="body" sz="quarter" idx="10"/>
          </p:nvPr>
        </p:nvSpPr>
        <p:spPr/>
        <p:txBody>
          <a:bodyPr>
            <a:normAutofit fontScale="62500" lnSpcReduction="20000"/>
          </a:bodyPr>
          <a:lstStyle/>
          <a:p>
            <a:r>
              <a:rPr lang="en-US" dirty="0" smtClean="0"/>
              <a:t>Document </a:t>
            </a:r>
            <a:r>
              <a:rPr lang="en-US" dirty="0" smtClean="0"/>
              <a:t>#:TX </a:t>
            </a:r>
            <a:r>
              <a:rPr lang="en-US" dirty="0" smtClean="0"/>
              <a:t>005797</a:t>
            </a:r>
            <a:endParaRPr lang="en-US" dirty="0"/>
          </a:p>
        </p:txBody>
      </p:sp>
      <p:sp>
        <p:nvSpPr>
          <p:cNvPr id="6" name="Subtitle 2"/>
          <p:cNvSpPr txBox="1">
            <a:spLocks/>
          </p:cNvSpPr>
          <p:nvPr/>
        </p:nvSpPr>
        <p:spPr bwMode="auto">
          <a:xfrm>
            <a:off x="1752600" y="4495800"/>
            <a:ext cx="65532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lvl1pPr marL="0" indent="0" algn="ctr" rtl="0" fontAlgn="base">
              <a:spcBef>
                <a:spcPct val="20000"/>
              </a:spcBef>
              <a:spcAft>
                <a:spcPct val="0"/>
              </a:spcAft>
              <a:buFont typeface="Arial" charset="0"/>
              <a:buNone/>
              <a:defRPr sz="2500" b="1" kern="1200">
                <a:solidFill>
                  <a:schemeClr val="bg1"/>
                </a:solidFill>
                <a:latin typeface="Arial" pitchFamily="34" charset="0"/>
                <a:ea typeface="+mn-ea"/>
                <a:cs typeface="Arial" pitchFamily="34" charset="0"/>
              </a:defRPr>
            </a:lvl1pPr>
            <a:lvl2pPr marL="457200" indent="0" algn="ctr" rtl="0" fontAlgn="base">
              <a:spcBef>
                <a:spcPct val="20000"/>
              </a:spcBef>
              <a:spcAft>
                <a:spcPct val="0"/>
              </a:spcAft>
              <a:buFont typeface="Arial" charset="0"/>
              <a:buNone/>
              <a:defRPr kern="1200">
                <a:solidFill>
                  <a:schemeClr val="tx1">
                    <a:tint val="75000"/>
                  </a:schemeClr>
                </a:solidFill>
                <a:latin typeface="Arial" pitchFamily="34" charset="0"/>
                <a:ea typeface="+mn-ea"/>
                <a:cs typeface="Arial" pitchFamily="34" charset="0"/>
              </a:defRPr>
            </a:lvl2pPr>
            <a:lvl3pPr marL="914400" indent="0" algn="ctr" rtl="0" fontAlgn="base">
              <a:spcBef>
                <a:spcPct val="20000"/>
              </a:spcBef>
              <a:spcAft>
                <a:spcPct val="0"/>
              </a:spcAft>
              <a:buFont typeface="Arial" charset="0"/>
              <a:buNone/>
              <a:defRPr sz="1600" kern="1200">
                <a:solidFill>
                  <a:schemeClr val="tx1">
                    <a:tint val="75000"/>
                  </a:schemeClr>
                </a:solidFill>
                <a:latin typeface="Arial" pitchFamily="34" charset="0"/>
                <a:ea typeface="+mn-ea"/>
                <a:cs typeface="Arial" pitchFamily="34" charset="0"/>
              </a:defRPr>
            </a:lvl3pPr>
            <a:lvl4pPr marL="1371600" indent="0" algn="ctr" rtl="0" fontAlgn="base">
              <a:spcBef>
                <a:spcPct val="20000"/>
              </a:spcBef>
              <a:spcAft>
                <a:spcPct val="0"/>
              </a:spcAft>
              <a:buFont typeface="Arial" charset="0"/>
              <a:buNone/>
              <a:defRPr sz="1400" kern="1200">
                <a:solidFill>
                  <a:schemeClr val="tx1">
                    <a:tint val="75000"/>
                  </a:schemeClr>
                </a:solidFill>
                <a:latin typeface="Arial" pitchFamily="34" charset="0"/>
                <a:ea typeface="+mn-ea"/>
                <a:cs typeface="Arial" pitchFamily="34" charset="0"/>
              </a:defRPr>
            </a:lvl4pPr>
            <a:lvl5pPr marL="1828800" indent="0" algn="ctr" rtl="0" fontAlgn="base">
              <a:spcBef>
                <a:spcPct val="20000"/>
              </a:spcBef>
              <a:spcAft>
                <a:spcPct val="0"/>
              </a:spcAft>
              <a:buFont typeface="Arial" charset="0"/>
              <a:buNone/>
              <a:defRPr sz="1200" kern="1200">
                <a:solidFill>
                  <a:schemeClr val="tx1">
                    <a:tint val="75000"/>
                  </a:schemeClr>
                </a:solidFill>
                <a:latin typeface="Arial" pitchFamily="34" charset="0"/>
                <a:ea typeface="+mn-ea"/>
                <a:cs typeface="Arial" pitchFamily="34"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b="0" i="1" dirty="0" smtClean="0">
                <a:solidFill>
                  <a:schemeClr val="tx1"/>
                </a:solidFill>
              </a:rPr>
              <a:t>The Paschal Mystery</a:t>
            </a:r>
          </a:p>
          <a:p>
            <a:r>
              <a:rPr lang="en-US" sz="2000" b="0" dirty="0" smtClean="0">
                <a:solidFill>
                  <a:schemeClr val="tx1"/>
                </a:solidFill>
              </a:rPr>
              <a:t>Unit 3, Chapter 8</a:t>
            </a:r>
          </a:p>
        </p:txBody>
      </p:sp>
    </p:spTree>
    <p:extLst>
      <p:ext uri="{BB962C8B-B14F-4D97-AF65-F5344CB8AC3E}">
        <p14:creationId xmlns:p14="http://schemas.microsoft.com/office/powerpoint/2010/main" val="1593684675"/>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txBox="1">
            <a:spLocks/>
          </p:cNvSpPr>
          <p:nvPr/>
        </p:nvSpPr>
        <p:spPr bwMode="auto">
          <a:xfrm>
            <a:off x="1066800" y="2057400"/>
            <a:ext cx="7924800" cy="3048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fontAlgn="base">
              <a:spcBef>
                <a:spcPct val="0"/>
              </a:spcBef>
              <a:spcAft>
                <a:spcPct val="0"/>
              </a:spcAft>
              <a:defRPr sz="2400" b="1" kern="1200">
                <a:solidFill>
                  <a:schemeClr val="tx1"/>
                </a:solidFill>
                <a:latin typeface="Arial" pitchFamily="34" charset="0"/>
                <a:ea typeface="+mj-ea"/>
                <a:cs typeface="Arial" pitchFamily="34" charset="0"/>
              </a:defRPr>
            </a:lvl1pPr>
            <a:lvl2pPr algn="l" rtl="0" fontAlgn="base">
              <a:spcBef>
                <a:spcPct val="0"/>
              </a:spcBef>
              <a:spcAft>
                <a:spcPct val="0"/>
              </a:spcAft>
              <a:defRPr sz="2800" b="1">
                <a:solidFill>
                  <a:schemeClr val="tx1"/>
                </a:solidFill>
                <a:latin typeface="Arial" charset="0"/>
                <a:cs typeface="Arial" charset="0"/>
              </a:defRPr>
            </a:lvl2pPr>
            <a:lvl3pPr algn="l" rtl="0" fontAlgn="base">
              <a:spcBef>
                <a:spcPct val="0"/>
              </a:spcBef>
              <a:spcAft>
                <a:spcPct val="0"/>
              </a:spcAft>
              <a:defRPr sz="2800" b="1">
                <a:solidFill>
                  <a:schemeClr val="tx1"/>
                </a:solidFill>
                <a:latin typeface="Arial" charset="0"/>
                <a:cs typeface="Arial" charset="0"/>
              </a:defRPr>
            </a:lvl3pPr>
            <a:lvl4pPr algn="l" rtl="0" fontAlgn="base">
              <a:spcBef>
                <a:spcPct val="0"/>
              </a:spcBef>
              <a:spcAft>
                <a:spcPct val="0"/>
              </a:spcAft>
              <a:defRPr sz="2800" b="1">
                <a:solidFill>
                  <a:schemeClr val="tx1"/>
                </a:solidFill>
                <a:latin typeface="Arial" charset="0"/>
                <a:cs typeface="Arial" charset="0"/>
              </a:defRPr>
            </a:lvl4pPr>
            <a:lvl5pPr algn="l" rtl="0" fontAlgn="base">
              <a:spcBef>
                <a:spcPct val="0"/>
              </a:spcBef>
              <a:spcAft>
                <a:spcPct val="0"/>
              </a:spcAft>
              <a:defRPr sz="2800" b="1">
                <a:solidFill>
                  <a:schemeClr val="tx1"/>
                </a:solidFill>
                <a:latin typeface="Arial" charset="0"/>
                <a:cs typeface="Arial" charset="0"/>
              </a:defRPr>
            </a:lvl5pPr>
            <a:lvl6pPr marL="457200" algn="l" rtl="0" fontAlgn="base">
              <a:spcBef>
                <a:spcPct val="0"/>
              </a:spcBef>
              <a:spcAft>
                <a:spcPct val="0"/>
              </a:spcAft>
              <a:defRPr sz="2800" b="1">
                <a:solidFill>
                  <a:schemeClr val="tx1"/>
                </a:solidFill>
                <a:latin typeface="Arial" charset="0"/>
                <a:cs typeface="Arial" charset="0"/>
              </a:defRPr>
            </a:lvl6pPr>
            <a:lvl7pPr marL="914400" algn="l" rtl="0" fontAlgn="base">
              <a:spcBef>
                <a:spcPct val="0"/>
              </a:spcBef>
              <a:spcAft>
                <a:spcPct val="0"/>
              </a:spcAft>
              <a:defRPr sz="2800" b="1">
                <a:solidFill>
                  <a:schemeClr val="tx1"/>
                </a:solidFill>
                <a:latin typeface="Arial" charset="0"/>
                <a:cs typeface="Arial" charset="0"/>
              </a:defRPr>
            </a:lvl7pPr>
            <a:lvl8pPr marL="1371600" algn="l" rtl="0" fontAlgn="base">
              <a:spcBef>
                <a:spcPct val="0"/>
              </a:spcBef>
              <a:spcAft>
                <a:spcPct val="0"/>
              </a:spcAft>
              <a:defRPr sz="2800" b="1">
                <a:solidFill>
                  <a:schemeClr val="tx1"/>
                </a:solidFill>
                <a:latin typeface="Arial" charset="0"/>
                <a:cs typeface="Arial" charset="0"/>
              </a:defRPr>
            </a:lvl8pPr>
            <a:lvl9pPr marL="1828800" algn="l" rtl="0" fontAlgn="base">
              <a:spcBef>
                <a:spcPct val="0"/>
              </a:spcBef>
              <a:spcAft>
                <a:spcPct val="0"/>
              </a:spcAft>
              <a:defRPr sz="2800" b="1">
                <a:solidFill>
                  <a:schemeClr val="tx1"/>
                </a:solidFill>
                <a:latin typeface="Arial" charset="0"/>
                <a:cs typeface="Arial" charset="0"/>
              </a:defRPr>
            </a:lvl9pPr>
          </a:lstStyle>
          <a:p>
            <a:r>
              <a:rPr lang="en-US" b="0" dirty="0"/>
              <a:t>“The Gospel joy which enlivens the community of disciples is a missionary </a:t>
            </a:r>
            <a:r>
              <a:rPr lang="en-US" b="0" dirty="0" smtClean="0"/>
              <a:t>joy.  .  .  .  This </a:t>
            </a:r>
            <a:r>
              <a:rPr lang="en-US" b="0" dirty="0"/>
              <a:t>joy is a sign </a:t>
            </a:r>
            <a:r>
              <a:rPr lang="en-US" b="0" dirty="0" smtClean="0"/>
              <a:t>that </a:t>
            </a:r>
            <a:r>
              <a:rPr lang="en-US" b="0" dirty="0"/>
              <a:t>the Gospel has been proclaimed and is bearing </a:t>
            </a:r>
            <a:r>
              <a:rPr lang="en-US" b="0" dirty="0" smtClean="0"/>
              <a:t>fruit</a:t>
            </a:r>
            <a:r>
              <a:rPr lang="en-US" b="0" dirty="0"/>
              <a:t>. Yet the drive to </a:t>
            </a:r>
            <a:r>
              <a:rPr lang="en-US" b="0" dirty="0" smtClean="0"/>
              <a:t>go forth </a:t>
            </a:r>
            <a:r>
              <a:rPr lang="en-US" b="0" dirty="0"/>
              <a:t>and give, to go out from </a:t>
            </a:r>
            <a:r>
              <a:rPr lang="en-US" b="0" dirty="0" smtClean="0"/>
              <a:t>ourselves,</a:t>
            </a:r>
            <a:br>
              <a:rPr lang="en-US" b="0" dirty="0" smtClean="0"/>
            </a:br>
            <a:r>
              <a:rPr lang="en-US" b="0" dirty="0" smtClean="0"/>
              <a:t>to </a:t>
            </a:r>
            <a:r>
              <a:rPr lang="en-US" b="0" dirty="0"/>
              <a:t>keep pressing forward in our sowing of the good seed, remains ever present” </a:t>
            </a:r>
            <a:r>
              <a:rPr lang="en-US" b="0" dirty="0" smtClean="0"/>
              <a:t>(</a:t>
            </a:r>
            <a:r>
              <a:rPr lang="en-US" b="0" i="1" dirty="0" err="1"/>
              <a:t>Evangelii</a:t>
            </a:r>
            <a:r>
              <a:rPr lang="en-US" b="0" i="1" dirty="0"/>
              <a:t> </a:t>
            </a:r>
            <a:r>
              <a:rPr lang="en-US" b="0" i="1" dirty="0" err="1"/>
              <a:t>Gaudium</a:t>
            </a:r>
            <a:r>
              <a:rPr lang="en-US" b="0" dirty="0"/>
              <a:t>, </a:t>
            </a:r>
            <a:r>
              <a:rPr lang="en-US" b="0" dirty="0" smtClean="0"/>
              <a:t>21</a:t>
            </a:r>
            <a:r>
              <a:rPr lang="en-US" b="0" dirty="0"/>
              <a:t>).</a:t>
            </a:r>
          </a:p>
        </p:txBody>
      </p:sp>
      <p:sp>
        <p:nvSpPr>
          <p:cNvPr id="6" name="Subtitle 2"/>
          <p:cNvSpPr txBox="1">
            <a:spLocks/>
          </p:cNvSpPr>
          <p:nvPr/>
        </p:nvSpPr>
        <p:spPr bwMode="auto">
          <a:xfrm>
            <a:off x="990600" y="685800"/>
            <a:ext cx="43434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lvl1pPr marL="0" indent="0" algn="ctr" rtl="0" fontAlgn="base">
              <a:spcBef>
                <a:spcPct val="20000"/>
              </a:spcBef>
              <a:spcAft>
                <a:spcPct val="0"/>
              </a:spcAft>
              <a:buFont typeface="Arial" charset="0"/>
              <a:buNone/>
              <a:defRPr sz="2500" b="1" kern="1200">
                <a:solidFill>
                  <a:schemeClr val="bg1"/>
                </a:solidFill>
                <a:latin typeface="Arial" pitchFamily="34" charset="0"/>
                <a:ea typeface="+mn-ea"/>
                <a:cs typeface="Arial" pitchFamily="34" charset="0"/>
              </a:defRPr>
            </a:lvl1pPr>
            <a:lvl2pPr marL="457200" indent="0" algn="ctr" rtl="0" fontAlgn="base">
              <a:spcBef>
                <a:spcPct val="20000"/>
              </a:spcBef>
              <a:spcAft>
                <a:spcPct val="0"/>
              </a:spcAft>
              <a:buFont typeface="Arial" charset="0"/>
              <a:buNone/>
              <a:defRPr kern="1200">
                <a:solidFill>
                  <a:schemeClr val="tx1">
                    <a:tint val="75000"/>
                  </a:schemeClr>
                </a:solidFill>
                <a:latin typeface="Arial" pitchFamily="34" charset="0"/>
                <a:ea typeface="+mn-ea"/>
                <a:cs typeface="Arial" pitchFamily="34" charset="0"/>
              </a:defRPr>
            </a:lvl2pPr>
            <a:lvl3pPr marL="914400" indent="0" algn="ctr" rtl="0" fontAlgn="base">
              <a:spcBef>
                <a:spcPct val="20000"/>
              </a:spcBef>
              <a:spcAft>
                <a:spcPct val="0"/>
              </a:spcAft>
              <a:buFont typeface="Arial" charset="0"/>
              <a:buNone/>
              <a:defRPr sz="1600" kern="1200">
                <a:solidFill>
                  <a:schemeClr val="tx1">
                    <a:tint val="75000"/>
                  </a:schemeClr>
                </a:solidFill>
                <a:latin typeface="Arial" pitchFamily="34" charset="0"/>
                <a:ea typeface="+mn-ea"/>
                <a:cs typeface="Arial" pitchFamily="34" charset="0"/>
              </a:defRPr>
            </a:lvl3pPr>
            <a:lvl4pPr marL="1371600" indent="0" algn="ctr" rtl="0" fontAlgn="base">
              <a:spcBef>
                <a:spcPct val="20000"/>
              </a:spcBef>
              <a:spcAft>
                <a:spcPct val="0"/>
              </a:spcAft>
              <a:buFont typeface="Arial" charset="0"/>
              <a:buNone/>
              <a:defRPr sz="1400" kern="1200">
                <a:solidFill>
                  <a:schemeClr val="tx1">
                    <a:tint val="75000"/>
                  </a:schemeClr>
                </a:solidFill>
                <a:latin typeface="Arial" pitchFamily="34" charset="0"/>
                <a:ea typeface="+mn-ea"/>
                <a:cs typeface="Arial" pitchFamily="34" charset="0"/>
              </a:defRPr>
            </a:lvl4pPr>
            <a:lvl5pPr marL="1828800" indent="0" algn="ctr" rtl="0" fontAlgn="base">
              <a:spcBef>
                <a:spcPct val="20000"/>
              </a:spcBef>
              <a:spcAft>
                <a:spcPct val="0"/>
              </a:spcAft>
              <a:buFont typeface="Arial" charset="0"/>
              <a:buNone/>
              <a:defRPr sz="1200" kern="1200">
                <a:solidFill>
                  <a:schemeClr val="tx1">
                    <a:tint val="75000"/>
                  </a:schemeClr>
                </a:solidFill>
                <a:latin typeface="Arial" pitchFamily="34" charset="0"/>
                <a:ea typeface="+mn-ea"/>
                <a:cs typeface="Arial" pitchFamily="34"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3200" dirty="0">
                <a:solidFill>
                  <a:srgbClr val="000000"/>
                </a:solidFill>
              </a:rPr>
              <a:t>A </a:t>
            </a:r>
            <a:r>
              <a:rPr lang="en-US" sz="3200" dirty="0" smtClean="0">
                <a:solidFill>
                  <a:srgbClr val="000000"/>
                </a:solidFill>
              </a:rPr>
              <a:t>Missionary </a:t>
            </a:r>
            <a:r>
              <a:rPr lang="en-US" sz="3200" dirty="0">
                <a:solidFill>
                  <a:srgbClr val="000000"/>
                </a:solidFill>
              </a:rPr>
              <a:t>J</a:t>
            </a:r>
            <a:r>
              <a:rPr lang="en-US" sz="3200" dirty="0" smtClean="0">
                <a:solidFill>
                  <a:srgbClr val="000000"/>
                </a:solidFill>
              </a:rPr>
              <a:t>oy</a:t>
            </a:r>
            <a:endParaRPr lang="en-US" sz="3200" dirty="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838200" y="2133600"/>
            <a:ext cx="7772400" cy="1905000"/>
          </a:xfrm>
        </p:spPr>
        <p:txBody>
          <a:bodyPr/>
          <a:lstStyle/>
          <a:p>
            <a:r>
              <a:rPr lang="en-US" b="0" dirty="0"/>
              <a:t>“Amen, amen, I say to you, you will weep and mourn, while the world rejoices; you will grieve, but your grief will become </a:t>
            </a:r>
            <a:r>
              <a:rPr lang="en-US" b="0" dirty="0" smtClean="0"/>
              <a:t>joy.  .  .  .  I </a:t>
            </a:r>
            <a:r>
              <a:rPr lang="en-US" b="0" dirty="0"/>
              <a:t>will see you again, and your hearts will rejoice, and no one will take your joy away from </a:t>
            </a:r>
            <a:r>
              <a:rPr lang="en-US" b="0" dirty="0" smtClean="0"/>
              <a:t>you.” </a:t>
            </a:r>
            <a:r>
              <a:rPr lang="en-US" b="0" dirty="0"/>
              <a:t>(John 16:20,22</a:t>
            </a:r>
            <a:r>
              <a:rPr lang="en-US" b="0" dirty="0" smtClean="0"/>
              <a:t>) </a:t>
            </a:r>
            <a:endParaRPr lang="en-US" b="0" dirty="0"/>
          </a:p>
        </p:txBody>
      </p:sp>
      <p:sp>
        <p:nvSpPr>
          <p:cNvPr id="4" name="Subtitle 2"/>
          <p:cNvSpPr txBox="1">
            <a:spLocks/>
          </p:cNvSpPr>
          <p:nvPr/>
        </p:nvSpPr>
        <p:spPr bwMode="auto">
          <a:xfrm>
            <a:off x="838200" y="685800"/>
            <a:ext cx="43434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lvl1pPr marL="0" indent="0" algn="ctr" rtl="0" fontAlgn="base">
              <a:spcBef>
                <a:spcPct val="20000"/>
              </a:spcBef>
              <a:spcAft>
                <a:spcPct val="0"/>
              </a:spcAft>
              <a:buFont typeface="Arial" charset="0"/>
              <a:buNone/>
              <a:defRPr sz="2500" b="1" kern="1200">
                <a:solidFill>
                  <a:schemeClr val="bg1"/>
                </a:solidFill>
                <a:latin typeface="Arial" pitchFamily="34" charset="0"/>
                <a:ea typeface="+mn-ea"/>
                <a:cs typeface="Arial" pitchFamily="34" charset="0"/>
              </a:defRPr>
            </a:lvl1pPr>
            <a:lvl2pPr marL="457200" indent="0" algn="ctr" rtl="0" fontAlgn="base">
              <a:spcBef>
                <a:spcPct val="20000"/>
              </a:spcBef>
              <a:spcAft>
                <a:spcPct val="0"/>
              </a:spcAft>
              <a:buFont typeface="Arial" charset="0"/>
              <a:buNone/>
              <a:defRPr kern="1200">
                <a:solidFill>
                  <a:schemeClr val="tx1">
                    <a:tint val="75000"/>
                  </a:schemeClr>
                </a:solidFill>
                <a:latin typeface="Arial" pitchFamily="34" charset="0"/>
                <a:ea typeface="+mn-ea"/>
                <a:cs typeface="Arial" pitchFamily="34" charset="0"/>
              </a:defRPr>
            </a:lvl2pPr>
            <a:lvl3pPr marL="914400" indent="0" algn="ctr" rtl="0" fontAlgn="base">
              <a:spcBef>
                <a:spcPct val="20000"/>
              </a:spcBef>
              <a:spcAft>
                <a:spcPct val="0"/>
              </a:spcAft>
              <a:buFont typeface="Arial" charset="0"/>
              <a:buNone/>
              <a:defRPr sz="1600" kern="1200">
                <a:solidFill>
                  <a:schemeClr val="tx1">
                    <a:tint val="75000"/>
                  </a:schemeClr>
                </a:solidFill>
                <a:latin typeface="Arial" pitchFamily="34" charset="0"/>
                <a:ea typeface="+mn-ea"/>
                <a:cs typeface="Arial" pitchFamily="34" charset="0"/>
              </a:defRPr>
            </a:lvl3pPr>
            <a:lvl4pPr marL="1371600" indent="0" algn="ctr" rtl="0" fontAlgn="base">
              <a:spcBef>
                <a:spcPct val="20000"/>
              </a:spcBef>
              <a:spcAft>
                <a:spcPct val="0"/>
              </a:spcAft>
              <a:buFont typeface="Arial" charset="0"/>
              <a:buNone/>
              <a:defRPr sz="1400" kern="1200">
                <a:solidFill>
                  <a:schemeClr val="tx1">
                    <a:tint val="75000"/>
                  </a:schemeClr>
                </a:solidFill>
                <a:latin typeface="Arial" pitchFamily="34" charset="0"/>
                <a:ea typeface="+mn-ea"/>
                <a:cs typeface="Arial" pitchFamily="34" charset="0"/>
              </a:defRPr>
            </a:lvl4pPr>
            <a:lvl5pPr marL="1828800" indent="0" algn="ctr" rtl="0" fontAlgn="base">
              <a:spcBef>
                <a:spcPct val="20000"/>
              </a:spcBef>
              <a:spcAft>
                <a:spcPct val="0"/>
              </a:spcAft>
              <a:buFont typeface="Arial" charset="0"/>
              <a:buNone/>
              <a:defRPr sz="1200" kern="1200">
                <a:solidFill>
                  <a:schemeClr val="tx1">
                    <a:tint val="75000"/>
                  </a:schemeClr>
                </a:solidFill>
                <a:latin typeface="Arial" pitchFamily="34" charset="0"/>
                <a:ea typeface="+mn-ea"/>
                <a:cs typeface="Arial" pitchFamily="34"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3200" dirty="0">
                <a:solidFill>
                  <a:srgbClr val="000000"/>
                </a:solidFill>
              </a:rPr>
              <a:t>Jesus </a:t>
            </a:r>
            <a:r>
              <a:rPr lang="en-US" sz="3200" dirty="0" smtClean="0">
                <a:solidFill>
                  <a:srgbClr val="000000"/>
                </a:solidFill>
              </a:rPr>
              <a:t>Promised </a:t>
            </a:r>
            <a:r>
              <a:rPr lang="en-US" sz="3200" dirty="0">
                <a:solidFill>
                  <a:srgbClr val="000000"/>
                </a:solidFill>
              </a:rPr>
              <a:t>J</a:t>
            </a:r>
            <a:r>
              <a:rPr lang="en-US" sz="3200" dirty="0" smtClean="0">
                <a:solidFill>
                  <a:srgbClr val="000000"/>
                </a:solidFill>
              </a:rPr>
              <a:t>oy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219200" y="1828800"/>
            <a:ext cx="6934200" cy="4267200"/>
          </a:xfrm>
        </p:spPr>
        <p:txBody>
          <a:bodyPr/>
          <a:lstStyle/>
          <a:p>
            <a:r>
              <a:rPr lang="en-US" b="0" dirty="0"/>
              <a:t>“Joy itself, considered simply as an event in my own mind, turned out to be of no value at all. All the value lay in that of which Joy was the desiring. And that object, quite clearly, was no state of my own mind or body at </a:t>
            </a:r>
            <a:r>
              <a:rPr lang="en-US" b="0" dirty="0" smtClean="0"/>
              <a:t>all.” </a:t>
            </a:r>
            <a:r>
              <a:rPr lang="en-US" b="0" dirty="0"/>
              <a:t>(C</a:t>
            </a:r>
            <a:r>
              <a:rPr lang="en-US" b="0" dirty="0" smtClean="0"/>
              <a:t>. S</a:t>
            </a:r>
            <a:r>
              <a:rPr lang="en-US" b="0" dirty="0"/>
              <a:t>. Lewis, </a:t>
            </a:r>
            <a:r>
              <a:rPr lang="en-US" b="0" i="1" dirty="0"/>
              <a:t>Surprised by Joy</a:t>
            </a:r>
            <a:r>
              <a:rPr lang="en-US" b="0" dirty="0"/>
              <a:t>, p. 220</a:t>
            </a:r>
            <a:r>
              <a:rPr lang="en-US" b="0" dirty="0" smtClean="0"/>
              <a:t>)</a:t>
            </a:r>
            <a:endParaRPr lang="en-US" b="0" dirty="0"/>
          </a:p>
        </p:txBody>
      </p:sp>
      <p:sp>
        <p:nvSpPr>
          <p:cNvPr id="8" name="Subtitle 2"/>
          <p:cNvSpPr txBox="1">
            <a:spLocks/>
          </p:cNvSpPr>
          <p:nvPr/>
        </p:nvSpPr>
        <p:spPr bwMode="auto">
          <a:xfrm>
            <a:off x="990600" y="685800"/>
            <a:ext cx="50292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0" indent="0" algn="ctr" rtl="0" fontAlgn="base">
              <a:spcBef>
                <a:spcPct val="20000"/>
              </a:spcBef>
              <a:spcAft>
                <a:spcPct val="0"/>
              </a:spcAft>
              <a:buFont typeface="Arial" charset="0"/>
              <a:buNone/>
              <a:defRPr sz="2500" b="1" kern="1200">
                <a:solidFill>
                  <a:schemeClr val="bg1"/>
                </a:solidFill>
                <a:latin typeface="Arial" pitchFamily="34" charset="0"/>
                <a:ea typeface="+mn-ea"/>
                <a:cs typeface="Arial" pitchFamily="34" charset="0"/>
              </a:defRPr>
            </a:lvl1pPr>
            <a:lvl2pPr marL="457200" indent="0" algn="ctr" rtl="0" fontAlgn="base">
              <a:spcBef>
                <a:spcPct val="20000"/>
              </a:spcBef>
              <a:spcAft>
                <a:spcPct val="0"/>
              </a:spcAft>
              <a:buFont typeface="Arial" charset="0"/>
              <a:buNone/>
              <a:defRPr kern="1200">
                <a:solidFill>
                  <a:schemeClr val="tx1">
                    <a:tint val="75000"/>
                  </a:schemeClr>
                </a:solidFill>
                <a:latin typeface="Arial" pitchFamily="34" charset="0"/>
                <a:ea typeface="+mn-ea"/>
                <a:cs typeface="Arial" pitchFamily="34" charset="0"/>
              </a:defRPr>
            </a:lvl2pPr>
            <a:lvl3pPr marL="914400" indent="0" algn="ctr" rtl="0" fontAlgn="base">
              <a:spcBef>
                <a:spcPct val="20000"/>
              </a:spcBef>
              <a:spcAft>
                <a:spcPct val="0"/>
              </a:spcAft>
              <a:buFont typeface="Arial" charset="0"/>
              <a:buNone/>
              <a:defRPr sz="1600" kern="1200">
                <a:solidFill>
                  <a:schemeClr val="tx1">
                    <a:tint val="75000"/>
                  </a:schemeClr>
                </a:solidFill>
                <a:latin typeface="Arial" pitchFamily="34" charset="0"/>
                <a:ea typeface="+mn-ea"/>
                <a:cs typeface="Arial" pitchFamily="34" charset="0"/>
              </a:defRPr>
            </a:lvl3pPr>
            <a:lvl4pPr marL="1371600" indent="0" algn="ctr" rtl="0" fontAlgn="base">
              <a:spcBef>
                <a:spcPct val="20000"/>
              </a:spcBef>
              <a:spcAft>
                <a:spcPct val="0"/>
              </a:spcAft>
              <a:buFont typeface="Arial" charset="0"/>
              <a:buNone/>
              <a:defRPr sz="1400" kern="1200">
                <a:solidFill>
                  <a:schemeClr val="tx1">
                    <a:tint val="75000"/>
                  </a:schemeClr>
                </a:solidFill>
                <a:latin typeface="Arial" pitchFamily="34" charset="0"/>
                <a:ea typeface="+mn-ea"/>
                <a:cs typeface="Arial" pitchFamily="34" charset="0"/>
              </a:defRPr>
            </a:lvl4pPr>
            <a:lvl5pPr marL="1828800" indent="0" algn="ctr" rtl="0" fontAlgn="base">
              <a:spcBef>
                <a:spcPct val="20000"/>
              </a:spcBef>
              <a:spcAft>
                <a:spcPct val="0"/>
              </a:spcAft>
              <a:buFont typeface="Arial" charset="0"/>
              <a:buNone/>
              <a:defRPr sz="1200" kern="1200">
                <a:solidFill>
                  <a:schemeClr val="tx1">
                    <a:tint val="75000"/>
                  </a:schemeClr>
                </a:solidFill>
                <a:latin typeface="Arial" pitchFamily="34" charset="0"/>
                <a:ea typeface="+mn-ea"/>
                <a:cs typeface="Arial" pitchFamily="34"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3200" dirty="0">
                <a:solidFill>
                  <a:srgbClr val="000000"/>
                </a:solidFill>
              </a:rPr>
              <a:t>Joy P</a:t>
            </a:r>
            <a:r>
              <a:rPr lang="en-US" sz="3200" dirty="0" smtClean="0">
                <a:solidFill>
                  <a:srgbClr val="000000"/>
                </a:solidFill>
              </a:rPr>
              <a:t>oints </a:t>
            </a:r>
            <a:r>
              <a:rPr lang="en-US" sz="3200" dirty="0">
                <a:solidFill>
                  <a:srgbClr val="000000"/>
                </a:solidFill>
              </a:rPr>
              <a:t>B</a:t>
            </a:r>
            <a:r>
              <a:rPr lang="en-US" sz="3200" dirty="0" smtClean="0">
                <a:solidFill>
                  <a:srgbClr val="000000"/>
                </a:solidFill>
              </a:rPr>
              <a:t>eyond </a:t>
            </a:r>
            <a:r>
              <a:rPr lang="en-US" sz="3200" dirty="0">
                <a:solidFill>
                  <a:srgbClr val="000000"/>
                </a:solidFill>
              </a:rPr>
              <a:t>I</a:t>
            </a:r>
            <a:r>
              <a:rPr lang="en-US" sz="3200" dirty="0" smtClean="0">
                <a:solidFill>
                  <a:srgbClr val="000000"/>
                </a:solidFill>
              </a:rPr>
              <a:t>tself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6"/>
          <p:cNvSpPr txBox="1">
            <a:spLocks/>
          </p:cNvSpPr>
          <p:nvPr/>
        </p:nvSpPr>
        <p:spPr bwMode="auto">
          <a:xfrm>
            <a:off x="838200" y="2057400"/>
            <a:ext cx="7620000" cy="426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fontAlgn="base">
              <a:spcBef>
                <a:spcPct val="0"/>
              </a:spcBef>
              <a:spcAft>
                <a:spcPct val="0"/>
              </a:spcAft>
              <a:defRPr sz="2400" b="1" kern="1200">
                <a:solidFill>
                  <a:schemeClr val="tx1"/>
                </a:solidFill>
                <a:latin typeface="Arial" pitchFamily="34" charset="0"/>
                <a:ea typeface="+mj-ea"/>
                <a:cs typeface="Arial" pitchFamily="34" charset="0"/>
              </a:defRPr>
            </a:lvl1pPr>
            <a:lvl2pPr algn="l" rtl="0" fontAlgn="base">
              <a:spcBef>
                <a:spcPct val="0"/>
              </a:spcBef>
              <a:spcAft>
                <a:spcPct val="0"/>
              </a:spcAft>
              <a:defRPr sz="2800" b="1">
                <a:solidFill>
                  <a:schemeClr val="tx1"/>
                </a:solidFill>
                <a:latin typeface="Arial" charset="0"/>
                <a:cs typeface="Arial" charset="0"/>
              </a:defRPr>
            </a:lvl2pPr>
            <a:lvl3pPr algn="l" rtl="0" fontAlgn="base">
              <a:spcBef>
                <a:spcPct val="0"/>
              </a:spcBef>
              <a:spcAft>
                <a:spcPct val="0"/>
              </a:spcAft>
              <a:defRPr sz="2800" b="1">
                <a:solidFill>
                  <a:schemeClr val="tx1"/>
                </a:solidFill>
                <a:latin typeface="Arial" charset="0"/>
                <a:cs typeface="Arial" charset="0"/>
              </a:defRPr>
            </a:lvl3pPr>
            <a:lvl4pPr algn="l" rtl="0" fontAlgn="base">
              <a:spcBef>
                <a:spcPct val="0"/>
              </a:spcBef>
              <a:spcAft>
                <a:spcPct val="0"/>
              </a:spcAft>
              <a:defRPr sz="2800" b="1">
                <a:solidFill>
                  <a:schemeClr val="tx1"/>
                </a:solidFill>
                <a:latin typeface="Arial" charset="0"/>
                <a:cs typeface="Arial" charset="0"/>
              </a:defRPr>
            </a:lvl4pPr>
            <a:lvl5pPr algn="l" rtl="0" fontAlgn="base">
              <a:spcBef>
                <a:spcPct val="0"/>
              </a:spcBef>
              <a:spcAft>
                <a:spcPct val="0"/>
              </a:spcAft>
              <a:defRPr sz="2800" b="1">
                <a:solidFill>
                  <a:schemeClr val="tx1"/>
                </a:solidFill>
                <a:latin typeface="Arial" charset="0"/>
                <a:cs typeface="Arial" charset="0"/>
              </a:defRPr>
            </a:lvl5pPr>
            <a:lvl6pPr marL="457200" algn="l" rtl="0" fontAlgn="base">
              <a:spcBef>
                <a:spcPct val="0"/>
              </a:spcBef>
              <a:spcAft>
                <a:spcPct val="0"/>
              </a:spcAft>
              <a:defRPr sz="2800" b="1">
                <a:solidFill>
                  <a:schemeClr val="tx1"/>
                </a:solidFill>
                <a:latin typeface="Arial" charset="0"/>
                <a:cs typeface="Arial" charset="0"/>
              </a:defRPr>
            </a:lvl6pPr>
            <a:lvl7pPr marL="914400" algn="l" rtl="0" fontAlgn="base">
              <a:spcBef>
                <a:spcPct val="0"/>
              </a:spcBef>
              <a:spcAft>
                <a:spcPct val="0"/>
              </a:spcAft>
              <a:defRPr sz="2800" b="1">
                <a:solidFill>
                  <a:schemeClr val="tx1"/>
                </a:solidFill>
                <a:latin typeface="Arial" charset="0"/>
                <a:cs typeface="Arial" charset="0"/>
              </a:defRPr>
            </a:lvl7pPr>
            <a:lvl8pPr marL="1371600" algn="l" rtl="0" fontAlgn="base">
              <a:spcBef>
                <a:spcPct val="0"/>
              </a:spcBef>
              <a:spcAft>
                <a:spcPct val="0"/>
              </a:spcAft>
              <a:defRPr sz="2800" b="1">
                <a:solidFill>
                  <a:schemeClr val="tx1"/>
                </a:solidFill>
                <a:latin typeface="Arial" charset="0"/>
                <a:cs typeface="Arial" charset="0"/>
              </a:defRPr>
            </a:lvl8pPr>
            <a:lvl9pPr marL="1828800" algn="l" rtl="0" fontAlgn="base">
              <a:spcBef>
                <a:spcPct val="0"/>
              </a:spcBef>
              <a:spcAft>
                <a:spcPct val="0"/>
              </a:spcAft>
              <a:defRPr sz="2800" b="1">
                <a:solidFill>
                  <a:schemeClr val="tx1"/>
                </a:solidFill>
                <a:latin typeface="Arial" charset="0"/>
                <a:cs typeface="Arial" charset="0"/>
              </a:defRPr>
            </a:lvl9pPr>
          </a:lstStyle>
          <a:p>
            <a:r>
              <a:rPr lang="en-US" b="0" dirty="0"/>
              <a:t>“The joy of the gospel fills the hearts and lives of all who encounter Jesus. Those who accept his offer of salvation are set free from sin, sorrow, inner emptiness and loneliness. With Christ joy is constantly born </a:t>
            </a:r>
            <a:r>
              <a:rPr lang="en-US" b="0" dirty="0" smtClean="0"/>
              <a:t>anew.” </a:t>
            </a:r>
            <a:r>
              <a:rPr lang="en-US" b="0" dirty="0"/>
              <a:t>(Pope Francis, </a:t>
            </a:r>
            <a:r>
              <a:rPr lang="en-US" b="0" i="1" dirty="0" err="1"/>
              <a:t>Evangelii</a:t>
            </a:r>
            <a:r>
              <a:rPr lang="en-US" b="0" i="1" dirty="0"/>
              <a:t> </a:t>
            </a:r>
            <a:r>
              <a:rPr lang="en-US" b="0" i="1" dirty="0" err="1"/>
              <a:t>Gaudium</a:t>
            </a:r>
            <a:r>
              <a:rPr lang="en-US" b="0" dirty="0"/>
              <a:t>, 1</a:t>
            </a:r>
            <a:r>
              <a:rPr lang="en-US" b="0" dirty="0" smtClean="0"/>
              <a:t>) </a:t>
            </a:r>
            <a:endParaRPr lang="en-US" b="0" dirty="0"/>
          </a:p>
        </p:txBody>
      </p:sp>
      <p:sp>
        <p:nvSpPr>
          <p:cNvPr id="6" name="Subtitle 2"/>
          <p:cNvSpPr txBox="1">
            <a:spLocks/>
          </p:cNvSpPr>
          <p:nvPr/>
        </p:nvSpPr>
        <p:spPr bwMode="auto">
          <a:xfrm>
            <a:off x="990600" y="685800"/>
            <a:ext cx="43434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lvl1pPr marL="0" indent="0" algn="ctr" rtl="0" fontAlgn="base">
              <a:spcBef>
                <a:spcPct val="20000"/>
              </a:spcBef>
              <a:spcAft>
                <a:spcPct val="0"/>
              </a:spcAft>
              <a:buFont typeface="Arial" charset="0"/>
              <a:buNone/>
              <a:defRPr sz="2500" b="1" kern="1200">
                <a:solidFill>
                  <a:schemeClr val="bg1"/>
                </a:solidFill>
                <a:latin typeface="Arial" pitchFamily="34" charset="0"/>
                <a:ea typeface="+mn-ea"/>
                <a:cs typeface="Arial" pitchFamily="34" charset="0"/>
              </a:defRPr>
            </a:lvl1pPr>
            <a:lvl2pPr marL="457200" indent="0" algn="ctr" rtl="0" fontAlgn="base">
              <a:spcBef>
                <a:spcPct val="20000"/>
              </a:spcBef>
              <a:spcAft>
                <a:spcPct val="0"/>
              </a:spcAft>
              <a:buFont typeface="Arial" charset="0"/>
              <a:buNone/>
              <a:defRPr kern="1200">
                <a:solidFill>
                  <a:schemeClr val="tx1">
                    <a:tint val="75000"/>
                  </a:schemeClr>
                </a:solidFill>
                <a:latin typeface="Arial" pitchFamily="34" charset="0"/>
                <a:ea typeface="+mn-ea"/>
                <a:cs typeface="Arial" pitchFamily="34" charset="0"/>
              </a:defRPr>
            </a:lvl2pPr>
            <a:lvl3pPr marL="914400" indent="0" algn="ctr" rtl="0" fontAlgn="base">
              <a:spcBef>
                <a:spcPct val="20000"/>
              </a:spcBef>
              <a:spcAft>
                <a:spcPct val="0"/>
              </a:spcAft>
              <a:buFont typeface="Arial" charset="0"/>
              <a:buNone/>
              <a:defRPr sz="1600" kern="1200">
                <a:solidFill>
                  <a:schemeClr val="tx1">
                    <a:tint val="75000"/>
                  </a:schemeClr>
                </a:solidFill>
                <a:latin typeface="Arial" pitchFamily="34" charset="0"/>
                <a:ea typeface="+mn-ea"/>
                <a:cs typeface="Arial" pitchFamily="34" charset="0"/>
              </a:defRPr>
            </a:lvl3pPr>
            <a:lvl4pPr marL="1371600" indent="0" algn="ctr" rtl="0" fontAlgn="base">
              <a:spcBef>
                <a:spcPct val="20000"/>
              </a:spcBef>
              <a:spcAft>
                <a:spcPct val="0"/>
              </a:spcAft>
              <a:buFont typeface="Arial" charset="0"/>
              <a:buNone/>
              <a:defRPr sz="1400" kern="1200">
                <a:solidFill>
                  <a:schemeClr val="tx1">
                    <a:tint val="75000"/>
                  </a:schemeClr>
                </a:solidFill>
                <a:latin typeface="Arial" pitchFamily="34" charset="0"/>
                <a:ea typeface="+mn-ea"/>
                <a:cs typeface="Arial" pitchFamily="34" charset="0"/>
              </a:defRPr>
            </a:lvl4pPr>
            <a:lvl5pPr marL="1828800" indent="0" algn="ctr" rtl="0" fontAlgn="base">
              <a:spcBef>
                <a:spcPct val="20000"/>
              </a:spcBef>
              <a:spcAft>
                <a:spcPct val="0"/>
              </a:spcAft>
              <a:buFont typeface="Arial" charset="0"/>
              <a:buNone/>
              <a:defRPr sz="1200" kern="1200">
                <a:solidFill>
                  <a:schemeClr val="tx1">
                    <a:tint val="75000"/>
                  </a:schemeClr>
                </a:solidFill>
                <a:latin typeface="Arial" pitchFamily="34" charset="0"/>
                <a:ea typeface="+mn-ea"/>
                <a:cs typeface="Arial" pitchFamily="34"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3200" dirty="0">
                <a:solidFill>
                  <a:srgbClr val="000000"/>
                </a:solidFill>
              </a:rPr>
              <a:t>We </a:t>
            </a:r>
            <a:r>
              <a:rPr lang="en-US" sz="3200" dirty="0" smtClean="0">
                <a:solidFill>
                  <a:srgbClr val="000000"/>
                </a:solidFill>
              </a:rPr>
              <a:t>Are </a:t>
            </a:r>
            <a:r>
              <a:rPr lang="en-US" sz="3200" dirty="0">
                <a:solidFill>
                  <a:srgbClr val="000000"/>
                </a:solidFill>
              </a:rPr>
              <a:t>S</a:t>
            </a:r>
            <a:r>
              <a:rPr lang="en-US" sz="3200" dirty="0" smtClean="0">
                <a:solidFill>
                  <a:srgbClr val="000000"/>
                </a:solidFill>
              </a:rPr>
              <a:t>et </a:t>
            </a:r>
            <a:r>
              <a:rPr lang="en-US" sz="3200" dirty="0">
                <a:solidFill>
                  <a:srgbClr val="000000"/>
                </a:solidFill>
              </a:rPr>
              <a:t>F</a:t>
            </a:r>
            <a:r>
              <a:rPr lang="en-US" sz="3200" dirty="0" smtClean="0">
                <a:solidFill>
                  <a:srgbClr val="000000"/>
                </a:solidFill>
              </a:rPr>
              <a:t>ree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6"/>
          <p:cNvSpPr txBox="1">
            <a:spLocks/>
          </p:cNvSpPr>
          <p:nvPr/>
        </p:nvSpPr>
        <p:spPr bwMode="auto">
          <a:xfrm>
            <a:off x="838200" y="2819400"/>
            <a:ext cx="81534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fontAlgn="base">
              <a:spcBef>
                <a:spcPct val="0"/>
              </a:spcBef>
              <a:spcAft>
                <a:spcPct val="0"/>
              </a:spcAft>
              <a:defRPr sz="2400" b="1" kern="1200">
                <a:solidFill>
                  <a:schemeClr val="tx1"/>
                </a:solidFill>
                <a:latin typeface="Arial" pitchFamily="34" charset="0"/>
                <a:ea typeface="+mj-ea"/>
                <a:cs typeface="Arial" pitchFamily="34" charset="0"/>
              </a:defRPr>
            </a:lvl1pPr>
            <a:lvl2pPr algn="l" rtl="0" fontAlgn="base">
              <a:spcBef>
                <a:spcPct val="0"/>
              </a:spcBef>
              <a:spcAft>
                <a:spcPct val="0"/>
              </a:spcAft>
              <a:defRPr sz="2800" b="1">
                <a:solidFill>
                  <a:schemeClr val="tx1"/>
                </a:solidFill>
                <a:latin typeface="Arial" charset="0"/>
                <a:cs typeface="Arial" charset="0"/>
              </a:defRPr>
            </a:lvl2pPr>
            <a:lvl3pPr algn="l" rtl="0" fontAlgn="base">
              <a:spcBef>
                <a:spcPct val="0"/>
              </a:spcBef>
              <a:spcAft>
                <a:spcPct val="0"/>
              </a:spcAft>
              <a:defRPr sz="2800" b="1">
                <a:solidFill>
                  <a:schemeClr val="tx1"/>
                </a:solidFill>
                <a:latin typeface="Arial" charset="0"/>
                <a:cs typeface="Arial" charset="0"/>
              </a:defRPr>
            </a:lvl3pPr>
            <a:lvl4pPr algn="l" rtl="0" fontAlgn="base">
              <a:spcBef>
                <a:spcPct val="0"/>
              </a:spcBef>
              <a:spcAft>
                <a:spcPct val="0"/>
              </a:spcAft>
              <a:defRPr sz="2800" b="1">
                <a:solidFill>
                  <a:schemeClr val="tx1"/>
                </a:solidFill>
                <a:latin typeface="Arial" charset="0"/>
                <a:cs typeface="Arial" charset="0"/>
              </a:defRPr>
            </a:lvl4pPr>
            <a:lvl5pPr algn="l" rtl="0" fontAlgn="base">
              <a:spcBef>
                <a:spcPct val="0"/>
              </a:spcBef>
              <a:spcAft>
                <a:spcPct val="0"/>
              </a:spcAft>
              <a:defRPr sz="2800" b="1">
                <a:solidFill>
                  <a:schemeClr val="tx1"/>
                </a:solidFill>
                <a:latin typeface="Arial" charset="0"/>
                <a:cs typeface="Arial" charset="0"/>
              </a:defRPr>
            </a:lvl5pPr>
            <a:lvl6pPr marL="457200" algn="l" rtl="0" fontAlgn="base">
              <a:spcBef>
                <a:spcPct val="0"/>
              </a:spcBef>
              <a:spcAft>
                <a:spcPct val="0"/>
              </a:spcAft>
              <a:defRPr sz="2800" b="1">
                <a:solidFill>
                  <a:schemeClr val="tx1"/>
                </a:solidFill>
                <a:latin typeface="Arial" charset="0"/>
                <a:cs typeface="Arial" charset="0"/>
              </a:defRPr>
            </a:lvl6pPr>
            <a:lvl7pPr marL="914400" algn="l" rtl="0" fontAlgn="base">
              <a:spcBef>
                <a:spcPct val="0"/>
              </a:spcBef>
              <a:spcAft>
                <a:spcPct val="0"/>
              </a:spcAft>
              <a:defRPr sz="2800" b="1">
                <a:solidFill>
                  <a:schemeClr val="tx1"/>
                </a:solidFill>
                <a:latin typeface="Arial" charset="0"/>
                <a:cs typeface="Arial" charset="0"/>
              </a:defRPr>
            </a:lvl7pPr>
            <a:lvl8pPr marL="1371600" algn="l" rtl="0" fontAlgn="base">
              <a:spcBef>
                <a:spcPct val="0"/>
              </a:spcBef>
              <a:spcAft>
                <a:spcPct val="0"/>
              </a:spcAft>
              <a:defRPr sz="2800" b="1">
                <a:solidFill>
                  <a:schemeClr val="tx1"/>
                </a:solidFill>
                <a:latin typeface="Arial" charset="0"/>
                <a:cs typeface="Arial" charset="0"/>
              </a:defRPr>
            </a:lvl8pPr>
            <a:lvl9pPr marL="1828800" algn="l" rtl="0" fontAlgn="base">
              <a:spcBef>
                <a:spcPct val="0"/>
              </a:spcBef>
              <a:spcAft>
                <a:spcPct val="0"/>
              </a:spcAft>
              <a:defRPr sz="2800" b="1">
                <a:solidFill>
                  <a:schemeClr val="tx1"/>
                </a:solidFill>
                <a:latin typeface="Arial" charset="0"/>
                <a:cs typeface="Arial" charset="0"/>
              </a:defRPr>
            </a:lvl9pPr>
          </a:lstStyle>
          <a:p>
            <a:r>
              <a:rPr lang="en-US" b="0" dirty="0"/>
              <a:t>“The joy of the Gospel is for all people: no one can be excluded” </a:t>
            </a:r>
            <a:r>
              <a:rPr lang="en-US" b="0" dirty="0" smtClean="0"/>
              <a:t>(</a:t>
            </a:r>
            <a:r>
              <a:rPr lang="en-US" b="0" i="1" dirty="0" err="1"/>
              <a:t>Evangelii</a:t>
            </a:r>
            <a:r>
              <a:rPr lang="en-US" b="0" i="1" dirty="0"/>
              <a:t> </a:t>
            </a:r>
            <a:r>
              <a:rPr lang="en-US" b="0" i="1" dirty="0" err="1"/>
              <a:t>Gaudium</a:t>
            </a:r>
            <a:r>
              <a:rPr lang="en-US" b="0" dirty="0"/>
              <a:t>, 23). </a:t>
            </a:r>
          </a:p>
        </p:txBody>
      </p:sp>
      <p:sp>
        <p:nvSpPr>
          <p:cNvPr id="3" name="Subtitle 2"/>
          <p:cNvSpPr txBox="1">
            <a:spLocks/>
          </p:cNvSpPr>
          <p:nvPr/>
        </p:nvSpPr>
        <p:spPr bwMode="auto">
          <a:xfrm>
            <a:off x="990600" y="685800"/>
            <a:ext cx="43434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lvl1pPr marL="0" indent="0" algn="ctr" rtl="0" fontAlgn="base">
              <a:spcBef>
                <a:spcPct val="20000"/>
              </a:spcBef>
              <a:spcAft>
                <a:spcPct val="0"/>
              </a:spcAft>
              <a:buFont typeface="Arial" charset="0"/>
              <a:buNone/>
              <a:defRPr sz="2500" b="1" kern="1200">
                <a:solidFill>
                  <a:schemeClr val="bg1"/>
                </a:solidFill>
                <a:latin typeface="Arial" pitchFamily="34" charset="0"/>
                <a:ea typeface="+mn-ea"/>
                <a:cs typeface="Arial" pitchFamily="34" charset="0"/>
              </a:defRPr>
            </a:lvl1pPr>
            <a:lvl2pPr marL="457200" indent="0" algn="ctr" rtl="0" fontAlgn="base">
              <a:spcBef>
                <a:spcPct val="20000"/>
              </a:spcBef>
              <a:spcAft>
                <a:spcPct val="0"/>
              </a:spcAft>
              <a:buFont typeface="Arial" charset="0"/>
              <a:buNone/>
              <a:defRPr kern="1200">
                <a:solidFill>
                  <a:schemeClr val="tx1">
                    <a:tint val="75000"/>
                  </a:schemeClr>
                </a:solidFill>
                <a:latin typeface="Arial" pitchFamily="34" charset="0"/>
                <a:ea typeface="+mn-ea"/>
                <a:cs typeface="Arial" pitchFamily="34" charset="0"/>
              </a:defRPr>
            </a:lvl2pPr>
            <a:lvl3pPr marL="914400" indent="0" algn="ctr" rtl="0" fontAlgn="base">
              <a:spcBef>
                <a:spcPct val="20000"/>
              </a:spcBef>
              <a:spcAft>
                <a:spcPct val="0"/>
              </a:spcAft>
              <a:buFont typeface="Arial" charset="0"/>
              <a:buNone/>
              <a:defRPr sz="1600" kern="1200">
                <a:solidFill>
                  <a:schemeClr val="tx1">
                    <a:tint val="75000"/>
                  </a:schemeClr>
                </a:solidFill>
                <a:latin typeface="Arial" pitchFamily="34" charset="0"/>
                <a:ea typeface="+mn-ea"/>
                <a:cs typeface="Arial" pitchFamily="34" charset="0"/>
              </a:defRPr>
            </a:lvl3pPr>
            <a:lvl4pPr marL="1371600" indent="0" algn="ctr" rtl="0" fontAlgn="base">
              <a:spcBef>
                <a:spcPct val="20000"/>
              </a:spcBef>
              <a:spcAft>
                <a:spcPct val="0"/>
              </a:spcAft>
              <a:buFont typeface="Arial" charset="0"/>
              <a:buNone/>
              <a:defRPr sz="1400" kern="1200">
                <a:solidFill>
                  <a:schemeClr val="tx1">
                    <a:tint val="75000"/>
                  </a:schemeClr>
                </a:solidFill>
                <a:latin typeface="Arial" pitchFamily="34" charset="0"/>
                <a:ea typeface="+mn-ea"/>
                <a:cs typeface="Arial" pitchFamily="34" charset="0"/>
              </a:defRPr>
            </a:lvl4pPr>
            <a:lvl5pPr marL="1828800" indent="0" algn="ctr" rtl="0" fontAlgn="base">
              <a:spcBef>
                <a:spcPct val="20000"/>
              </a:spcBef>
              <a:spcAft>
                <a:spcPct val="0"/>
              </a:spcAft>
              <a:buFont typeface="Arial" charset="0"/>
              <a:buNone/>
              <a:defRPr sz="1200" kern="1200">
                <a:solidFill>
                  <a:schemeClr val="tx1">
                    <a:tint val="75000"/>
                  </a:schemeClr>
                </a:solidFill>
                <a:latin typeface="Arial" pitchFamily="34" charset="0"/>
                <a:ea typeface="+mn-ea"/>
                <a:cs typeface="Arial" pitchFamily="34"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3200" dirty="0">
                <a:solidFill>
                  <a:srgbClr val="000000"/>
                </a:solidFill>
              </a:rPr>
              <a:t>Joy </a:t>
            </a:r>
            <a:r>
              <a:rPr lang="en-US" sz="3200" dirty="0" smtClean="0">
                <a:solidFill>
                  <a:srgbClr val="000000"/>
                </a:solidFill>
              </a:rPr>
              <a:t>Is </a:t>
            </a:r>
            <a:r>
              <a:rPr lang="en-US" sz="3200" dirty="0">
                <a:solidFill>
                  <a:srgbClr val="000000"/>
                </a:solidFill>
              </a:rPr>
              <a:t>for </a:t>
            </a:r>
            <a:r>
              <a:rPr lang="en-US" sz="3200" dirty="0" smtClean="0">
                <a:solidFill>
                  <a:srgbClr val="000000"/>
                </a:solidFill>
              </a:rPr>
              <a:t>Everyone </a:t>
            </a:r>
          </a:p>
        </p:txBody>
      </p:sp>
    </p:spTree>
    <p:extLst>
      <p:ext uri="{BB962C8B-B14F-4D97-AF65-F5344CB8AC3E}">
        <p14:creationId xmlns:p14="http://schemas.microsoft.com/office/powerpoint/2010/main" val="275456142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txBox="1">
            <a:spLocks/>
          </p:cNvSpPr>
          <p:nvPr/>
        </p:nvSpPr>
        <p:spPr bwMode="auto">
          <a:xfrm>
            <a:off x="990600" y="2057400"/>
            <a:ext cx="7848600" cy="2667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fontAlgn="base">
              <a:spcBef>
                <a:spcPct val="0"/>
              </a:spcBef>
              <a:spcAft>
                <a:spcPct val="0"/>
              </a:spcAft>
              <a:defRPr sz="2400" b="1" kern="1200">
                <a:solidFill>
                  <a:schemeClr val="tx1"/>
                </a:solidFill>
                <a:latin typeface="Arial" pitchFamily="34" charset="0"/>
                <a:ea typeface="+mj-ea"/>
                <a:cs typeface="Arial" pitchFamily="34" charset="0"/>
              </a:defRPr>
            </a:lvl1pPr>
            <a:lvl2pPr algn="l" rtl="0" fontAlgn="base">
              <a:spcBef>
                <a:spcPct val="0"/>
              </a:spcBef>
              <a:spcAft>
                <a:spcPct val="0"/>
              </a:spcAft>
              <a:defRPr sz="2800" b="1">
                <a:solidFill>
                  <a:schemeClr val="tx1"/>
                </a:solidFill>
                <a:latin typeface="Arial" charset="0"/>
                <a:cs typeface="Arial" charset="0"/>
              </a:defRPr>
            </a:lvl2pPr>
            <a:lvl3pPr algn="l" rtl="0" fontAlgn="base">
              <a:spcBef>
                <a:spcPct val="0"/>
              </a:spcBef>
              <a:spcAft>
                <a:spcPct val="0"/>
              </a:spcAft>
              <a:defRPr sz="2800" b="1">
                <a:solidFill>
                  <a:schemeClr val="tx1"/>
                </a:solidFill>
                <a:latin typeface="Arial" charset="0"/>
                <a:cs typeface="Arial" charset="0"/>
              </a:defRPr>
            </a:lvl3pPr>
            <a:lvl4pPr algn="l" rtl="0" fontAlgn="base">
              <a:spcBef>
                <a:spcPct val="0"/>
              </a:spcBef>
              <a:spcAft>
                <a:spcPct val="0"/>
              </a:spcAft>
              <a:defRPr sz="2800" b="1">
                <a:solidFill>
                  <a:schemeClr val="tx1"/>
                </a:solidFill>
                <a:latin typeface="Arial" charset="0"/>
                <a:cs typeface="Arial" charset="0"/>
              </a:defRPr>
            </a:lvl4pPr>
            <a:lvl5pPr algn="l" rtl="0" fontAlgn="base">
              <a:spcBef>
                <a:spcPct val="0"/>
              </a:spcBef>
              <a:spcAft>
                <a:spcPct val="0"/>
              </a:spcAft>
              <a:defRPr sz="2800" b="1">
                <a:solidFill>
                  <a:schemeClr val="tx1"/>
                </a:solidFill>
                <a:latin typeface="Arial" charset="0"/>
                <a:cs typeface="Arial" charset="0"/>
              </a:defRPr>
            </a:lvl5pPr>
            <a:lvl6pPr marL="457200" algn="l" rtl="0" fontAlgn="base">
              <a:spcBef>
                <a:spcPct val="0"/>
              </a:spcBef>
              <a:spcAft>
                <a:spcPct val="0"/>
              </a:spcAft>
              <a:defRPr sz="2800" b="1">
                <a:solidFill>
                  <a:schemeClr val="tx1"/>
                </a:solidFill>
                <a:latin typeface="Arial" charset="0"/>
                <a:cs typeface="Arial" charset="0"/>
              </a:defRPr>
            </a:lvl6pPr>
            <a:lvl7pPr marL="914400" algn="l" rtl="0" fontAlgn="base">
              <a:spcBef>
                <a:spcPct val="0"/>
              </a:spcBef>
              <a:spcAft>
                <a:spcPct val="0"/>
              </a:spcAft>
              <a:defRPr sz="2800" b="1">
                <a:solidFill>
                  <a:schemeClr val="tx1"/>
                </a:solidFill>
                <a:latin typeface="Arial" charset="0"/>
                <a:cs typeface="Arial" charset="0"/>
              </a:defRPr>
            </a:lvl7pPr>
            <a:lvl8pPr marL="1371600" algn="l" rtl="0" fontAlgn="base">
              <a:spcBef>
                <a:spcPct val="0"/>
              </a:spcBef>
              <a:spcAft>
                <a:spcPct val="0"/>
              </a:spcAft>
              <a:defRPr sz="2800" b="1">
                <a:solidFill>
                  <a:schemeClr val="tx1"/>
                </a:solidFill>
                <a:latin typeface="Arial" charset="0"/>
                <a:cs typeface="Arial" charset="0"/>
              </a:defRPr>
            </a:lvl8pPr>
            <a:lvl9pPr marL="1828800" algn="l" rtl="0" fontAlgn="base">
              <a:spcBef>
                <a:spcPct val="0"/>
              </a:spcBef>
              <a:spcAft>
                <a:spcPct val="0"/>
              </a:spcAft>
              <a:defRPr sz="2800" b="1">
                <a:solidFill>
                  <a:schemeClr val="tx1"/>
                </a:solidFill>
                <a:latin typeface="Arial" charset="0"/>
                <a:cs typeface="Arial" charset="0"/>
              </a:defRPr>
            </a:lvl9pPr>
          </a:lstStyle>
          <a:p>
            <a:r>
              <a:rPr lang="en-US" b="0" dirty="0"/>
              <a:t>“Joy adapts and changes, but it always endures, even as a flicker of light born of our personal certainty that, when everything is said and done, we are infinitely </a:t>
            </a:r>
            <a:r>
              <a:rPr lang="en-US" b="0" dirty="0" smtClean="0"/>
              <a:t>loved.  .  .  .  Slowly </a:t>
            </a:r>
            <a:r>
              <a:rPr lang="en-US" b="0" dirty="0"/>
              <a:t>but surely we all have to let the joy of faith slowly revive as a quiet yet firm trust, even amid the greatest </a:t>
            </a:r>
            <a:r>
              <a:rPr lang="en-US" b="0" dirty="0" smtClean="0"/>
              <a:t>distress.” (</a:t>
            </a:r>
            <a:r>
              <a:rPr lang="en-US" b="0" i="1" dirty="0" err="1"/>
              <a:t>Evangelii</a:t>
            </a:r>
            <a:r>
              <a:rPr lang="en-US" b="0" i="1" dirty="0"/>
              <a:t> </a:t>
            </a:r>
            <a:r>
              <a:rPr lang="en-US" b="0" i="1" dirty="0" err="1"/>
              <a:t>Gaudium</a:t>
            </a:r>
            <a:r>
              <a:rPr lang="en-US" b="0" dirty="0"/>
              <a:t>, 6</a:t>
            </a:r>
            <a:r>
              <a:rPr lang="en-US" b="0" dirty="0" smtClean="0"/>
              <a:t>)</a:t>
            </a:r>
            <a:endParaRPr lang="en-US" b="0" dirty="0"/>
          </a:p>
        </p:txBody>
      </p:sp>
      <p:sp>
        <p:nvSpPr>
          <p:cNvPr id="8" name="Subtitle 2"/>
          <p:cNvSpPr txBox="1">
            <a:spLocks/>
          </p:cNvSpPr>
          <p:nvPr/>
        </p:nvSpPr>
        <p:spPr bwMode="auto">
          <a:xfrm>
            <a:off x="990600" y="685800"/>
            <a:ext cx="43434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lvl1pPr marL="0" indent="0" algn="ctr" rtl="0" fontAlgn="base">
              <a:spcBef>
                <a:spcPct val="20000"/>
              </a:spcBef>
              <a:spcAft>
                <a:spcPct val="0"/>
              </a:spcAft>
              <a:buFont typeface="Arial" charset="0"/>
              <a:buNone/>
              <a:defRPr sz="2500" b="1" kern="1200">
                <a:solidFill>
                  <a:schemeClr val="bg1"/>
                </a:solidFill>
                <a:latin typeface="Arial" pitchFamily="34" charset="0"/>
                <a:ea typeface="+mn-ea"/>
                <a:cs typeface="Arial" pitchFamily="34" charset="0"/>
              </a:defRPr>
            </a:lvl1pPr>
            <a:lvl2pPr marL="457200" indent="0" algn="ctr" rtl="0" fontAlgn="base">
              <a:spcBef>
                <a:spcPct val="20000"/>
              </a:spcBef>
              <a:spcAft>
                <a:spcPct val="0"/>
              </a:spcAft>
              <a:buFont typeface="Arial" charset="0"/>
              <a:buNone/>
              <a:defRPr kern="1200">
                <a:solidFill>
                  <a:schemeClr val="tx1">
                    <a:tint val="75000"/>
                  </a:schemeClr>
                </a:solidFill>
                <a:latin typeface="Arial" pitchFamily="34" charset="0"/>
                <a:ea typeface="+mn-ea"/>
                <a:cs typeface="Arial" pitchFamily="34" charset="0"/>
              </a:defRPr>
            </a:lvl2pPr>
            <a:lvl3pPr marL="914400" indent="0" algn="ctr" rtl="0" fontAlgn="base">
              <a:spcBef>
                <a:spcPct val="20000"/>
              </a:spcBef>
              <a:spcAft>
                <a:spcPct val="0"/>
              </a:spcAft>
              <a:buFont typeface="Arial" charset="0"/>
              <a:buNone/>
              <a:defRPr sz="1600" kern="1200">
                <a:solidFill>
                  <a:schemeClr val="tx1">
                    <a:tint val="75000"/>
                  </a:schemeClr>
                </a:solidFill>
                <a:latin typeface="Arial" pitchFamily="34" charset="0"/>
                <a:ea typeface="+mn-ea"/>
                <a:cs typeface="Arial" pitchFamily="34" charset="0"/>
              </a:defRPr>
            </a:lvl3pPr>
            <a:lvl4pPr marL="1371600" indent="0" algn="ctr" rtl="0" fontAlgn="base">
              <a:spcBef>
                <a:spcPct val="20000"/>
              </a:spcBef>
              <a:spcAft>
                <a:spcPct val="0"/>
              </a:spcAft>
              <a:buFont typeface="Arial" charset="0"/>
              <a:buNone/>
              <a:defRPr sz="1400" kern="1200">
                <a:solidFill>
                  <a:schemeClr val="tx1">
                    <a:tint val="75000"/>
                  </a:schemeClr>
                </a:solidFill>
                <a:latin typeface="Arial" pitchFamily="34" charset="0"/>
                <a:ea typeface="+mn-ea"/>
                <a:cs typeface="Arial" pitchFamily="34" charset="0"/>
              </a:defRPr>
            </a:lvl4pPr>
            <a:lvl5pPr marL="1828800" indent="0" algn="ctr" rtl="0" fontAlgn="base">
              <a:spcBef>
                <a:spcPct val="20000"/>
              </a:spcBef>
              <a:spcAft>
                <a:spcPct val="0"/>
              </a:spcAft>
              <a:buFont typeface="Arial" charset="0"/>
              <a:buNone/>
              <a:defRPr sz="1200" kern="1200">
                <a:solidFill>
                  <a:schemeClr val="tx1">
                    <a:tint val="75000"/>
                  </a:schemeClr>
                </a:solidFill>
                <a:latin typeface="Arial" pitchFamily="34" charset="0"/>
                <a:ea typeface="+mn-ea"/>
                <a:cs typeface="Arial" pitchFamily="34"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3200" dirty="0">
                <a:solidFill>
                  <a:srgbClr val="000000"/>
                </a:solidFill>
              </a:rPr>
              <a:t>The </a:t>
            </a:r>
            <a:r>
              <a:rPr lang="en-US" sz="3200" dirty="0" smtClean="0">
                <a:solidFill>
                  <a:srgbClr val="000000"/>
                </a:solidFill>
              </a:rPr>
              <a:t>Joy </a:t>
            </a:r>
            <a:r>
              <a:rPr lang="en-US" sz="3200" dirty="0">
                <a:solidFill>
                  <a:srgbClr val="000000"/>
                </a:solidFill>
              </a:rPr>
              <a:t>of </a:t>
            </a:r>
            <a:r>
              <a:rPr lang="en-US" sz="3200" dirty="0" smtClean="0">
                <a:solidFill>
                  <a:srgbClr val="000000"/>
                </a:solidFill>
              </a:rPr>
              <a:t>Faith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bwMode="auto">
          <a:xfrm>
            <a:off x="1143000" y="6231523"/>
            <a:ext cx="25908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
        <p:nvSpPr>
          <p:cNvPr id="6" name="Title 6"/>
          <p:cNvSpPr txBox="1">
            <a:spLocks/>
          </p:cNvSpPr>
          <p:nvPr/>
        </p:nvSpPr>
        <p:spPr bwMode="auto">
          <a:xfrm>
            <a:off x="990600" y="2286000"/>
            <a:ext cx="7848600" cy="2971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fontAlgn="base">
              <a:spcBef>
                <a:spcPct val="0"/>
              </a:spcBef>
              <a:spcAft>
                <a:spcPct val="0"/>
              </a:spcAft>
              <a:defRPr sz="2400" b="1" kern="1200">
                <a:solidFill>
                  <a:schemeClr val="tx1"/>
                </a:solidFill>
                <a:latin typeface="Arial" pitchFamily="34" charset="0"/>
                <a:ea typeface="+mj-ea"/>
                <a:cs typeface="Arial" pitchFamily="34" charset="0"/>
              </a:defRPr>
            </a:lvl1pPr>
            <a:lvl2pPr algn="l" rtl="0" fontAlgn="base">
              <a:spcBef>
                <a:spcPct val="0"/>
              </a:spcBef>
              <a:spcAft>
                <a:spcPct val="0"/>
              </a:spcAft>
              <a:defRPr sz="2800" b="1">
                <a:solidFill>
                  <a:schemeClr val="tx1"/>
                </a:solidFill>
                <a:latin typeface="Arial" charset="0"/>
                <a:cs typeface="Arial" charset="0"/>
              </a:defRPr>
            </a:lvl2pPr>
            <a:lvl3pPr algn="l" rtl="0" fontAlgn="base">
              <a:spcBef>
                <a:spcPct val="0"/>
              </a:spcBef>
              <a:spcAft>
                <a:spcPct val="0"/>
              </a:spcAft>
              <a:defRPr sz="2800" b="1">
                <a:solidFill>
                  <a:schemeClr val="tx1"/>
                </a:solidFill>
                <a:latin typeface="Arial" charset="0"/>
                <a:cs typeface="Arial" charset="0"/>
              </a:defRPr>
            </a:lvl3pPr>
            <a:lvl4pPr algn="l" rtl="0" fontAlgn="base">
              <a:spcBef>
                <a:spcPct val="0"/>
              </a:spcBef>
              <a:spcAft>
                <a:spcPct val="0"/>
              </a:spcAft>
              <a:defRPr sz="2800" b="1">
                <a:solidFill>
                  <a:schemeClr val="tx1"/>
                </a:solidFill>
                <a:latin typeface="Arial" charset="0"/>
                <a:cs typeface="Arial" charset="0"/>
              </a:defRPr>
            </a:lvl4pPr>
            <a:lvl5pPr algn="l" rtl="0" fontAlgn="base">
              <a:spcBef>
                <a:spcPct val="0"/>
              </a:spcBef>
              <a:spcAft>
                <a:spcPct val="0"/>
              </a:spcAft>
              <a:defRPr sz="2800" b="1">
                <a:solidFill>
                  <a:schemeClr val="tx1"/>
                </a:solidFill>
                <a:latin typeface="Arial" charset="0"/>
                <a:cs typeface="Arial" charset="0"/>
              </a:defRPr>
            </a:lvl5pPr>
            <a:lvl6pPr marL="457200" algn="l" rtl="0" fontAlgn="base">
              <a:spcBef>
                <a:spcPct val="0"/>
              </a:spcBef>
              <a:spcAft>
                <a:spcPct val="0"/>
              </a:spcAft>
              <a:defRPr sz="2800" b="1">
                <a:solidFill>
                  <a:schemeClr val="tx1"/>
                </a:solidFill>
                <a:latin typeface="Arial" charset="0"/>
                <a:cs typeface="Arial" charset="0"/>
              </a:defRPr>
            </a:lvl6pPr>
            <a:lvl7pPr marL="914400" algn="l" rtl="0" fontAlgn="base">
              <a:spcBef>
                <a:spcPct val="0"/>
              </a:spcBef>
              <a:spcAft>
                <a:spcPct val="0"/>
              </a:spcAft>
              <a:defRPr sz="2800" b="1">
                <a:solidFill>
                  <a:schemeClr val="tx1"/>
                </a:solidFill>
                <a:latin typeface="Arial" charset="0"/>
                <a:cs typeface="Arial" charset="0"/>
              </a:defRPr>
            </a:lvl7pPr>
            <a:lvl8pPr marL="1371600" algn="l" rtl="0" fontAlgn="base">
              <a:spcBef>
                <a:spcPct val="0"/>
              </a:spcBef>
              <a:spcAft>
                <a:spcPct val="0"/>
              </a:spcAft>
              <a:defRPr sz="2800" b="1">
                <a:solidFill>
                  <a:schemeClr val="tx1"/>
                </a:solidFill>
                <a:latin typeface="Arial" charset="0"/>
                <a:cs typeface="Arial" charset="0"/>
              </a:defRPr>
            </a:lvl8pPr>
            <a:lvl9pPr marL="1828800" algn="l" rtl="0" fontAlgn="base">
              <a:spcBef>
                <a:spcPct val="0"/>
              </a:spcBef>
              <a:spcAft>
                <a:spcPct val="0"/>
              </a:spcAft>
              <a:defRPr sz="2800" b="1">
                <a:solidFill>
                  <a:schemeClr val="tx1"/>
                </a:solidFill>
                <a:latin typeface="Arial" charset="0"/>
                <a:cs typeface="Arial" charset="0"/>
              </a:defRPr>
            </a:lvl9pPr>
          </a:lstStyle>
          <a:p>
            <a:r>
              <a:rPr lang="en-US" b="0" dirty="0" smtClean="0"/>
              <a:t>“No one can strip us of the dignity bestowed upon us by [Christ’s] boundless and unfailing love. With a tenderness which never disappoints, but is always capable of restoring our joy, he makes it possible for us to lift up our heads and to start anew.” (</a:t>
            </a:r>
            <a:r>
              <a:rPr lang="en-US" b="0" i="1" dirty="0" err="1"/>
              <a:t>Evangelii</a:t>
            </a:r>
            <a:r>
              <a:rPr lang="en-US" b="0" i="1" dirty="0"/>
              <a:t> </a:t>
            </a:r>
            <a:r>
              <a:rPr lang="en-US" b="0" i="1" dirty="0" err="1"/>
              <a:t>Gaudium</a:t>
            </a:r>
            <a:r>
              <a:rPr lang="en-US" b="0" dirty="0"/>
              <a:t>, 3</a:t>
            </a:r>
            <a:r>
              <a:rPr lang="en-US" b="0" dirty="0" smtClean="0"/>
              <a:t>) </a:t>
            </a:r>
            <a:endParaRPr lang="en-US" b="0" dirty="0"/>
          </a:p>
        </p:txBody>
      </p:sp>
      <p:sp>
        <p:nvSpPr>
          <p:cNvPr id="7" name="Subtitle 2"/>
          <p:cNvSpPr txBox="1">
            <a:spLocks/>
          </p:cNvSpPr>
          <p:nvPr/>
        </p:nvSpPr>
        <p:spPr bwMode="auto">
          <a:xfrm>
            <a:off x="990600" y="685800"/>
            <a:ext cx="50292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0" indent="0" algn="ctr" rtl="0" fontAlgn="base">
              <a:spcBef>
                <a:spcPct val="20000"/>
              </a:spcBef>
              <a:spcAft>
                <a:spcPct val="0"/>
              </a:spcAft>
              <a:buFont typeface="Arial" charset="0"/>
              <a:buNone/>
              <a:defRPr sz="2500" b="1" kern="1200">
                <a:solidFill>
                  <a:schemeClr val="bg1"/>
                </a:solidFill>
                <a:latin typeface="Arial" pitchFamily="34" charset="0"/>
                <a:ea typeface="+mn-ea"/>
                <a:cs typeface="Arial" pitchFamily="34" charset="0"/>
              </a:defRPr>
            </a:lvl1pPr>
            <a:lvl2pPr marL="457200" indent="0" algn="ctr" rtl="0" fontAlgn="base">
              <a:spcBef>
                <a:spcPct val="20000"/>
              </a:spcBef>
              <a:spcAft>
                <a:spcPct val="0"/>
              </a:spcAft>
              <a:buFont typeface="Arial" charset="0"/>
              <a:buNone/>
              <a:defRPr kern="1200">
                <a:solidFill>
                  <a:schemeClr val="tx1">
                    <a:tint val="75000"/>
                  </a:schemeClr>
                </a:solidFill>
                <a:latin typeface="Arial" pitchFamily="34" charset="0"/>
                <a:ea typeface="+mn-ea"/>
                <a:cs typeface="Arial" pitchFamily="34" charset="0"/>
              </a:defRPr>
            </a:lvl2pPr>
            <a:lvl3pPr marL="914400" indent="0" algn="ctr" rtl="0" fontAlgn="base">
              <a:spcBef>
                <a:spcPct val="20000"/>
              </a:spcBef>
              <a:spcAft>
                <a:spcPct val="0"/>
              </a:spcAft>
              <a:buFont typeface="Arial" charset="0"/>
              <a:buNone/>
              <a:defRPr sz="1600" kern="1200">
                <a:solidFill>
                  <a:schemeClr val="tx1">
                    <a:tint val="75000"/>
                  </a:schemeClr>
                </a:solidFill>
                <a:latin typeface="Arial" pitchFamily="34" charset="0"/>
                <a:ea typeface="+mn-ea"/>
                <a:cs typeface="Arial" pitchFamily="34" charset="0"/>
              </a:defRPr>
            </a:lvl3pPr>
            <a:lvl4pPr marL="1371600" indent="0" algn="ctr" rtl="0" fontAlgn="base">
              <a:spcBef>
                <a:spcPct val="20000"/>
              </a:spcBef>
              <a:spcAft>
                <a:spcPct val="0"/>
              </a:spcAft>
              <a:buFont typeface="Arial" charset="0"/>
              <a:buNone/>
              <a:defRPr sz="1400" kern="1200">
                <a:solidFill>
                  <a:schemeClr val="tx1">
                    <a:tint val="75000"/>
                  </a:schemeClr>
                </a:solidFill>
                <a:latin typeface="Arial" pitchFamily="34" charset="0"/>
                <a:ea typeface="+mn-ea"/>
                <a:cs typeface="Arial" pitchFamily="34" charset="0"/>
              </a:defRPr>
            </a:lvl4pPr>
            <a:lvl5pPr marL="1828800" indent="0" algn="ctr" rtl="0" fontAlgn="base">
              <a:spcBef>
                <a:spcPct val="20000"/>
              </a:spcBef>
              <a:spcAft>
                <a:spcPct val="0"/>
              </a:spcAft>
              <a:buFont typeface="Arial" charset="0"/>
              <a:buNone/>
              <a:defRPr sz="1200" kern="1200">
                <a:solidFill>
                  <a:schemeClr val="tx1">
                    <a:tint val="75000"/>
                  </a:schemeClr>
                </a:solidFill>
                <a:latin typeface="Arial" pitchFamily="34" charset="0"/>
                <a:ea typeface="+mn-ea"/>
                <a:cs typeface="Arial" pitchFamily="34"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3200" dirty="0">
                <a:solidFill>
                  <a:srgbClr val="000000"/>
                </a:solidFill>
              </a:rPr>
              <a:t>The </a:t>
            </a:r>
            <a:r>
              <a:rPr lang="en-US" sz="3200" dirty="0" smtClean="0">
                <a:solidFill>
                  <a:srgbClr val="000000"/>
                </a:solidFill>
              </a:rPr>
              <a:t>Joy </a:t>
            </a:r>
            <a:r>
              <a:rPr lang="en-US" sz="3200" dirty="0">
                <a:solidFill>
                  <a:srgbClr val="000000"/>
                </a:solidFill>
              </a:rPr>
              <a:t>of Christ’s </a:t>
            </a:r>
            <a:r>
              <a:rPr lang="en-US" sz="3200" dirty="0" smtClean="0">
                <a:solidFill>
                  <a:srgbClr val="000000"/>
                </a:solidFill>
              </a:rPr>
              <a:t>Love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6"/>
          <p:cNvSpPr txBox="1">
            <a:spLocks/>
          </p:cNvSpPr>
          <p:nvPr/>
        </p:nvSpPr>
        <p:spPr bwMode="auto">
          <a:xfrm>
            <a:off x="1066800" y="2286000"/>
            <a:ext cx="7924800" cy="2057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fontAlgn="base">
              <a:spcBef>
                <a:spcPct val="0"/>
              </a:spcBef>
              <a:spcAft>
                <a:spcPct val="0"/>
              </a:spcAft>
              <a:defRPr sz="2400" b="1" kern="1200">
                <a:solidFill>
                  <a:schemeClr val="tx1"/>
                </a:solidFill>
                <a:latin typeface="Arial" pitchFamily="34" charset="0"/>
                <a:ea typeface="+mj-ea"/>
                <a:cs typeface="Arial" pitchFamily="34" charset="0"/>
              </a:defRPr>
            </a:lvl1pPr>
            <a:lvl2pPr algn="l" rtl="0" fontAlgn="base">
              <a:spcBef>
                <a:spcPct val="0"/>
              </a:spcBef>
              <a:spcAft>
                <a:spcPct val="0"/>
              </a:spcAft>
              <a:defRPr sz="2800" b="1">
                <a:solidFill>
                  <a:schemeClr val="tx1"/>
                </a:solidFill>
                <a:latin typeface="Arial" charset="0"/>
                <a:cs typeface="Arial" charset="0"/>
              </a:defRPr>
            </a:lvl2pPr>
            <a:lvl3pPr algn="l" rtl="0" fontAlgn="base">
              <a:spcBef>
                <a:spcPct val="0"/>
              </a:spcBef>
              <a:spcAft>
                <a:spcPct val="0"/>
              </a:spcAft>
              <a:defRPr sz="2800" b="1">
                <a:solidFill>
                  <a:schemeClr val="tx1"/>
                </a:solidFill>
                <a:latin typeface="Arial" charset="0"/>
                <a:cs typeface="Arial" charset="0"/>
              </a:defRPr>
            </a:lvl3pPr>
            <a:lvl4pPr algn="l" rtl="0" fontAlgn="base">
              <a:spcBef>
                <a:spcPct val="0"/>
              </a:spcBef>
              <a:spcAft>
                <a:spcPct val="0"/>
              </a:spcAft>
              <a:defRPr sz="2800" b="1">
                <a:solidFill>
                  <a:schemeClr val="tx1"/>
                </a:solidFill>
                <a:latin typeface="Arial" charset="0"/>
                <a:cs typeface="Arial" charset="0"/>
              </a:defRPr>
            </a:lvl4pPr>
            <a:lvl5pPr algn="l" rtl="0" fontAlgn="base">
              <a:spcBef>
                <a:spcPct val="0"/>
              </a:spcBef>
              <a:spcAft>
                <a:spcPct val="0"/>
              </a:spcAft>
              <a:defRPr sz="2800" b="1">
                <a:solidFill>
                  <a:schemeClr val="tx1"/>
                </a:solidFill>
                <a:latin typeface="Arial" charset="0"/>
                <a:cs typeface="Arial" charset="0"/>
              </a:defRPr>
            </a:lvl5pPr>
            <a:lvl6pPr marL="457200" algn="l" rtl="0" fontAlgn="base">
              <a:spcBef>
                <a:spcPct val="0"/>
              </a:spcBef>
              <a:spcAft>
                <a:spcPct val="0"/>
              </a:spcAft>
              <a:defRPr sz="2800" b="1">
                <a:solidFill>
                  <a:schemeClr val="tx1"/>
                </a:solidFill>
                <a:latin typeface="Arial" charset="0"/>
                <a:cs typeface="Arial" charset="0"/>
              </a:defRPr>
            </a:lvl6pPr>
            <a:lvl7pPr marL="914400" algn="l" rtl="0" fontAlgn="base">
              <a:spcBef>
                <a:spcPct val="0"/>
              </a:spcBef>
              <a:spcAft>
                <a:spcPct val="0"/>
              </a:spcAft>
              <a:defRPr sz="2800" b="1">
                <a:solidFill>
                  <a:schemeClr val="tx1"/>
                </a:solidFill>
                <a:latin typeface="Arial" charset="0"/>
                <a:cs typeface="Arial" charset="0"/>
              </a:defRPr>
            </a:lvl7pPr>
            <a:lvl8pPr marL="1371600" algn="l" rtl="0" fontAlgn="base">
              <a:spcBef>
                <a:spcPct val="0"/>
              </a:spcBef>
              <a:spcAft>
                <a:spcPct val="0"/>
              </a:spcAft>
              <a:defRPr sz="2800" b="1">
                <a:solidFill>
                  <a:schemeClr val="tx1"/>
                </a:solidFill>
                <a:latin typeface="Arial" charset="0"/>
                <a:cs typeface="Arial" charset="0"/>
              </a:defRPr>
            </a:lvl8pPr>
            <a:lvl9pPr marL="1828800" algn="l" rtl="0" fontAlgn="base">
              <a:spcBef>
                <a:spcPct val="0"/>
              </a:spcBef>
              <a:spcAft>
                <a:spcPct val="0"/>
              </a:spcAft>
              <a:defRPr sz="2800" b="1">
                <a:solidFill>
                  <a:schemeClr val="tx1"/>
                </a:solidFill>
                <a:latin typeface="Arial" charset="0"/>
                <a:cs typeface="Arial" charset="0"/>
              </a:defRPr>
            </a:lvl9pPr>
          </a:lstStyle>
          <a:p>
            <a:r>
              <a:rPr lang="en-US" b="0" dirty="0" smtClean="0"/>
              <a:t>“The good news is the joy of the Father who desires that none of his little ones be lost, the joy of the Good Shepherd who finds the lost sheep and brings it back to the flock</a:t>
            </a:r>
            <a:r>
              <a:rPr lang="en-US" b="0" dirty="0"/>
              <a:t>” </a:t>
            </a:r>
            <a:r>
              <a:rPr lang="en-US" b="0" dirty="0" smtClean="0"/>
              <a:t>(</a:t>
            </a:r>
            <a:r>
              <a:rPr lang="en-US" b="0" i="1" dirty="0" err="1"/>
              <a:t>Evangelii</a:t>
            </a:r>
            <a:r>
              <a:rPr lang="en-US" b="0" i="1" dirty="0"/>
              <a:t> </a:t>
            </a:r>
            <a:r>
              <a:rPr lang="en-US" b="0" i="1" dirty="0" err="1"/>
              <a:t>Gaudium</a:t>
            </a:r>
            <a:r>
              <a:rPr lang="en-US" b="0" dirty="0"/>
              <a:t>, 237</a:t>
            </a:r>
            <a:r>
              <a:rPr lang="en-US" b="0" dirty="0" smtClean="0"/>
              <a:t>). </a:t>
            </a:r>
            <a:endParaRPr lang="en-US" b="0" dirty="0"/>
          </a:p>
        </p:txBody>
      </p:sp>
      <p:sp>
        <p:nvSpPr>
          <p:cNvPr id="5" name="Subtitle 2"/>
          <p:cNvSpPr txBox="1">
            <a:spLocks/>
          </p:cNvSpPr>
          <p:nvPr/>
        </p:nvSpPr>
        <p:spPr bwMode="auto">
          <a:xfrm>
            <a:off x="990600" y="685800"/>
            <a:ext cx="43434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lvl1pPr marL="0" indent="0" algn="ctr" rtl="0" fontAlgn="base">
              <a:spcBef>
                <a:spcPct val="20000"/>
              </a:spcBef>
              <a:spcAft>
                <a:spcPct val="0"/>
              </a:spcAft>
              <a:buFont typeface="Arial" charset="0"/>
              <a:buNone/>
              <a:defRPr sz="2500" b="1" kern="1200">
                <a:solidFill>
                  <a:schemeClr val="bg1"/>
                </a:solidFill>
                <a:latin typeface="Arial" pitchFamily="34" charset="0"/>
                <a:ea typeface="+mn-ea"/>
                <a:cs typeface="Arial" pitchFamily="34" charset="0"/>
              </a:defRPr>
            </a:lvl1pPr>
            <a:lvl2pPr marL="457200" indent="0" algn="ctr" rtl="0" fontAlgn="base">
              <a:spcBef>
                <a:spcPct val="20000"/>
              </a:spcBef>
              <a:spcAft>
                <a:spcPct val="0"/>
              </a:spcAft>
              <a:buFont typeface="Arial" charset="0"/>
              <a:buNone/>
              <a:defRPr kern="1200">
                <a:solidFill>
                  <a:schemeClr val="tx1">
                    <a:tint val="75000"/>
                  </a:schemeClr>
                </a:solidFill>
                <a:latin typeface="Arial" pitchFamily="34" charset="0"/>
                <a:ea typeface="+mn-ea"/>
                <a:cs typeface="Arial" pitchFamily="34" charset="0"/>
              </a:defRPr>
            </a:lvl2pPr>
            <a:lvl3pPr marL="914400" indent="0" algn="ctr" rtl="0" fontAlgn="base">
              <a:spcBef>
                <a:spcPct val="20000"/>
              </a:spcBef>
              <a:spcAft>
                <a:spcPct val="0"/>
              </a:spcAft>
              <a:buFont typeface="Arial" charset="0"/>
              <a:buNone/>
              <a:defRPr sz="1600" kern="1200">
                <a:solidFill>
                  <a:schemeClr val="tx1">
                    <a:tint val="75000"/>
                  </a:schemeClr>
                </a:solidFill>
                <a:latin typeface="Arial" pitchFamily="34" charset="0"/>
                <a:ea typeface="+mn-ea"/>
                <a:cs typeface="Arial" pitchFamily="34" charset="0"/>
              </a:defRPr>
            </a:lvl3pPr>
            <a:lvl4pPr marL="1371600" indent="0" algn="ctr" rtl="0" fontAlgn="base">
              <a:spcBef>
                <a:spcPct val="20000"/>
              </a:spcBef>
              <a:spcAft>
                <a:spcPct val="0"/>
              </a:spcAft>
              <a:buFont typeface="Arial" charset="0"/>
              <a:buNone/>
              <a:defRPr sz="1400" kern="1200">
                <a:solidFill>
                  <a:schemeClr val="tx1">
                    <a:tint val="75000"/>
                  </a:schemeClr>
                </a:solidFill>
                <a:latin typeface="Arial" pitchFamily="34" charset="0"/>
                <a:ea typeface="+mn-ea"/>
                <a:cs typeface="Arial" pitchFamily="34" charset="0"/>
              </a:defRPr>
            </a:lvl4pPr>
            <a:lvl5pPr marL="1828800" indent="0" algn="ctr" rtl="0" fontAlgn="base">
              <a:spcBef>
                <a:spcPct val="20000"/>
              </a:spcBef>
              <a:spcAft>
                <a:spcPct val="0"/>
              </a:spcAft>
              <a:buFont typeface="Arial" charset="0"/>
              <a:buNone/>
              <a:defRPr sz="1200" kern="1200">
                <a:solidFill>
                  <a:schemeClr val="tx1">
                    <a:tint val="75000"/>
                  </a:schemeClr>
                </a:solidFill>
                <a:latin typeface="Arial" pitchFamily="34" charset="0"/>
                <a:ea typeface="+mn-ea"/>
                <a:cs typeface="Arial" pitchFamily="34"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3200" dirty="0">
                <a:solidFill>
                  <a:srgbClr val="000000"/>
                </a:solidFill>
              </a:rPr>
              <a:t>The </a:t>
            </a:r>
            <a:r>
              <a:rPr lang="en-US" sz="3200" dirty="0" smtClean="0">
                <a:solidFill>
                  <a:srgbClr val="000000"/>
                </a:solidFill>
              </a:rPr>
              <a:t>Joy </a:t>
            </a:r>
            <a:r>
              <a:rPr lang="en-US" sz="3200" dirty="0">
                <a:solidFill>
                  <a:srgbClr val="000000"/>
                </a:solidFill>
              </a:rPr>
              <a:t>of God </a:t>
            </a:r>
            <a:endParaRPr lang="en-US" sz="3200" dirty="0" smtClean="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6"/>
          <p:cNvSpPr txBox="1">
            <a:spLocks/>
          </p:cNvSpPr>
          <p:nvPr/>
        </p:nvSpPr>
        <p:spPr bwMode="auto">
          <a:xfrm>
            <a:off x="1066800" y="2286000"/>
            <a:ext cx="7924800" cy="2438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rtl="0" fontAlgn="base">
              <a:spcBef>
                <a:spcPct val="0"/>
              </a:spcBef>
              <a:spcAft>
                <a:spcPct val="0"/>
              </a:spcAft>
              <a:defRPr sz="2400" b="1" kern="1200">
                <a:solidFill>
                  <a:schemeClr val="tx1"/>
                </a:solidFill>
                <a:latin typeface="Arial" pitchFamily="34" charset="0"/>
                <a:ea typeface="+mj-ea"/>
                <a:cs typeface="Arial" pitchFamily="34" charset="0"/>
              </a:defRPr>
            </a:lvl1pPr>
            <a:lvl2pPr algn="l" rtl="0" fontAlgn="base">
              <a:spcBef>
                <a:spcPct val="0"/>
              </a:spcBef>
              <a:spcAft>
                <a:spcPct val="0"/>
              </a:spcAft>
              <a:defRPr sz="2800" b="1">
                <a:solidFill>
                  <a:schemeClr val="tx1"/>
                </a:solidFill>
                <a:latin typeface="Arial" charset="0"/>
                <a:cs typeface="Arial" charset="0"/>
              </a:defRPr>
            </a:lvl2pPr>
            <a:lvl3pPr algn="l" rtl="0" fontAlgn="base">
              <a:spcBef>
                <a:spcPct val="0"/>
              </a:spcBef>
              <a:spcAft>
                <a:spcPct val="0"/>
              </a:spcAft>
              <a:defRPr sz="2800" b="1">
                <a:solidFill>
                  <a:schemeClr val="tx1"/>
                </a:solidFill>
                <a:latin typeface="Arial" charset="0"/>
                <a:cs typeface="Arial" charset="0"/>
              </a:defRPr>
            </a:lvl3pPr>
            <a:lvl4pPr algn="l" rtl="0" fontAlgn="base">
              <a:spcBef>
                <a:spcPct val="0"/>
              </a:spcBef>
              <a:spcAft>
                <a:spcPct val="0"/>
              </a:spcAft>
              <a:defRPr sz="2800" b="1">
                <a:solidFill>
                  <a:schemeClr val="tx1"/>
                </a:solidFill>
                <a:latin typeface="Arial" charset="0"/>
                <a:cs typeface="Arial" charset="0"/>
              </a:defRPr>
            </a:lvl4pPr>
            <a:lvl5pPr algn="l" rtl="0" fontAlgn="base">
              <a:spcBef>
                <a:spcPct val="0"/>
              </a:spcBef>
              <a:spcAft>
                <a:spcPct val="0"/>
              </a:spcAft>
              <a:defRPr sz="2800" b="1">
                <a:solidFill>
                  <a:schemeClr val="tx1"/>
                </a:solidFill>
                <a:latin typeface="Arial" charset="0"/>
                <a:cs typeface="Arial" charset="0"/>
              </a:defRPr>
            </a:lvl5pPr>
            <a:lvl6pPr marL="457200" algn="l" rtl="0" fontAlgn="base">
              <a:spcBef>
                <a:spcPct val="0"/>
              </a:spcBef>
              <a:spcAft>
                <a:spcPct val="0"/>
              </a:spcAft>
              <a:defRPr sz="2800" b="1">
                <a:solidFill>
                  <a:schemeClr val="tx1"/>
                </a:solidFill>
                <a:latin typeface="Arial" charset="0"/>
                <a:cs typeface="Arial" charset="0"/>
              </a:defRPr>
            </a:lvl6pPr>
            <a:lvl7pPr marL="914400" algn="l" rtl="0" fontAlgn="base">
              <a:spcBef>
                <a:spcPct val="0"/>
              </a:spcBef>
              <a:spcAft>
                <a:spcPct val="0"/>
              </a:spcAft>
              <a:defRPr sz="2800" b="1">
                <a:solidFill>
                  <a:schemeClr val="tx1"/>
                </a:solidFill>
                <a:latin typeface="Arial" charset="0"/>
                <a:cs typeface="Arial" charset="0"/>
              </a:defRPr>
            </a:lvl7pPr>
            <a:lvl8pPr marL="1371600" algn="l" rtl="0" fontAlgn="base">
              <a:spcBef>
                <a:spcPct val="0"/>
              </a:spcBef>
              <a:spcAft>
                <a:spcPct val="0"/>
              </a:spcAft>
              <a:defRPr sz="2800" b="1">
                <a:solidFill>
                  <a:schemeClr val="tx1"/>
                </a:solidFill>
                <a:latin typeface="Arial" charset="0"/>
                <a:cs typeface="Arial" charset="0"/>
              </a:defRPr>
            </a:lvl8pPr>
            <a:lvl9pPr marL="1828800" algn="l" rtl="0" fontAlgn="base">
              <a:spcBef>
                <a:spcPct val="0"/>
              </a:spcBef>
              <a:spcAft>
                <a:spcPct val="0"/>
              </a:spcAft>
              <a:defRPr sz="2800" b="1">
                <a:solidFill>
                  <a:schemeClr val="tx1"/>
                </a:solidFill>
                <a:latin typeface="Arial" charset="0"/>
                <a:cs typeface="Arial" charset="0"/>
              </a:defRPr>
            </a:lvl9pPr>
          </a:lstStyle>
          <a:p>
            <a:r>
              <a:rPr lang="en-US" b="0" dirty="0" smtClean="0"/>
              <a:t>“[The Church’s] joy in communicating Jesus Christ is expressed both by a concern to preach him to areas in greater need and in constantly going forth to the outskirts of its own territory or towards new sociocultural settings</a:t>
            </a:r>
            <a:r>
              <a:rPr lang="en-US" b="0" dirty="0"/>
              <a:t>” </a:t>
            </a:r>
            <a:r>
              <a:rPr lang="en-US" b="0" dirty="0" smtClean="0"/>
              <a:t>(</a:t>
            </a:r>
            <a:r>
              <a:rPr lang="en-US" b="0" i="1" dirty="0" err="1"/>
              <a:t>Evangelii</a:t>
            </a:r>
            <a:r>
              <a:rPr lang="en-US" b="0" i="1" dirty="0"/>
              <a:t> </a:t>
            </a:r>
            <a:r>
              <a:rPr lang="en-US" b="0" i="1" dirty="0" err="1"/>
              <a:t>Gaudium</a:t>
            </a:r>
            <a:r>
              <a:rPr lang="en-US" b="0" dirty="0"/>
              <a:t>, 30</a:t>
            </a:r>
            <a:r>
              <a:rPr lang="en-US" b="0" dirty="0" smtClean="0"/>
              <a:t>). </a:t>
            </a:r>
            <a:endParaRPr lang="en-US" b="0" dirty="0"/>
          </a:p>
        </p:txBody>
      </p:sp>
      <p:sp>
        <p:nvSpPr>
          <p:cNvPr id="9" name="Subtitle 2"/>
          <p:cNvSpPr txBox="1">
            <a:spLocks/>
          </p:cNvSpPr>
          <p:nvPr/>
        </p:nvSpPr>
        <p:spPr bwMode="auto">
          <a:xfrm>
            <a:off x="990600" y="685800"/>
            <a:ext cx="4876800" cy="99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lvl1pPr marL="0" indent="0" algn="ctr" rtl="0" fontAlgn="base">
              <a:spcBef>
                <a:spcPct val="20000"/>
              </a:spcBef>
              <a:spcAft>
                <a:spcPct val="0"/>
              </a:spcAft>
              <a:buFont typeface="Arial" charset="0"/>
              <a:buNone/>
              <a:defRPr sz="2500" b="1" kern="1200">
                <a:solidFill>
                  <a:schemeClr val="bg1"/>
                </a:solidFill>
                <a:latin typeface="Arial" pitchFamily="34" charset="0"/>
                <a:ea typeface="+mn-ea"/>
                <a:cs typeface="Arial" pitchFamily="34" charset="0"/>
              </a:defRPr>
            </a:lvl1pPr>
            <a:lvl2pPr marL="457200" indent="0" algn="ctr" rtl="0" fontAlgn="base">
              <a:spcBef>
                <a:spcPct val="20000"/>
              </a:spcBef>
              <a:spcAft>
                <a:spcPct val="0"/>
              </a:spcAft>
              <a:buFont typeface="Arial" charset="0"/>
              <a:buNone/>
              <a:defRPr kern="1200">
                <a:solidFill>
                  <a:schemeClr val="tx1">
                    <a:tint val="75000"/>
                  </a:schemeClr>
                </a:solidFill>
                <a:latin typeface="Arial" pitchFamily="34" charset="0"/>
                <a:ea typeface="+mn-ea"/>
                <a:cs typeface="Arial" pitchFamily="34" charset="0"/>
              </a:defRPr>
            </a:lvl2pPr>
            <a:lvl3pPr marL="914400" indent="0" algn="ctr" rtl="0" fontAlgn="base">
              <a:spcBef>
                <a:spcPct val="20000"/>
              </a:spcBef>
              <a:spcAft>
                <a:spcPct val="0"/>
              </a:spcAft>
              <a:buFont typeface="Arial" charset="0"/>
              <a:buNone/>
              <a:defRPr sz="1600" kern="1200">
                <a:solidFill>
                  <a:schemeClr val="tx1">
                    <a:tint val="75000"/>
                  </a:schemeClr>
                </a:solidFill>
                <a:latin typeface="Arial" pitchFamily="34" charset="0"/>
                <a:ea typeface="+mn-ea"/>
                <a:cs typeface="Arial" pitchFamily="34" charset="0"/>
              </a:defRPr>
            </a:lvl3pPr>
            <a:lvl4pPr marL="1371600" indent="0" algn="ctr" rtl="0" fontAlgn="base">
              <a:spcBef>
                <a:spcPct val="20000"/>
              </a:spcBef>
              <a:spcAft>
                <a:spcPct val="0"/>
              </a:spcAft>
              <a:buFont typeface="Arial" charset="0"/>
              <a:buNone/>
              <a:defRPr sz="1400" kern="1200">
                <a:solidFill>
                  <a:schemeClr val="tx1">
                    <a:tint val="75000"/>
                  </a:schemeClr>
                </a:solidFill>
                <a:latin typeface="Arial" pitchFamily="34" charset="0"/>
                <a:ea typeface="+mn-ea"/>
                <a:cs typeface="Arial" pitchFamily="34" charset="0"/>
              </a:defRPr>
            </a:lvl4pPr>
            <a:lvl5pPr marL="1828800" indent="0" algn="ctr" rtl="0" fontAlgn="base">
              <a:spcBef>
                <a:spcPct val="20000"/>
              </a:spcBef>
              <a:spcAft>
                <a:spcPct val="0"/>
              </a:spcAft>
              <a:buFont typeface="Arial" charset="0"/>
              <a:buNone/>
              <a:defRPr sz="1200" kern="1200">
                <a:solidFill>
                  <a:schemeClr val="tx1">
                    <a:tint val="75000"/>
                  </a:schemeClr>
                </a:solidFill>
                <a:latin typeface="Arial" pitchFamily="34" charset="0"/>
                <a:ea typeface="+mn-ea"/>
                <a:cs typeface="Arial" pitchFamily="34"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3200" dirty="0">
                <a:solidFill>
                  <a:srgbClr val="000000"/>
                </a:solidFill>
              </a:rPr>
              <a:t>Joy </a:t>
            </a:r>
            <a:r>
              <a:rPr lang="en-US" sz="3200" dirty="0" smtClean="0">
                <a:solidFill>
                  <a:srgbClr val="000000"/>
                </a:solidFill>
              </a:rPr>
              <a:t>Pushes </a:t>
            </a:r>
            <a:r>
              <a:rPr lang="en-US" sz="3200" dirty="0">
                <a:solidFill>
                  <a:srgbClr val="000000"/>
                </a:solidFill>
              </a:rPr>
              <a:t>U</a:t>
            </a:r>
            <a:r>
              <a:rPr lang="en-US" sz="3200" dirty="0" smtClean="0">
                <a:solidFill>
                  <a:srgbClr val="000000"/>
                </a:solidFill>
              </a:rPr>
              <a:t>s </a:t>
            </a:r>
            <a:r>
              <a:rPr lang="en-US" sz="3200" dirty="0">
                <a:solidFill>
                  <a:srgbClr val="000000"/>
                </a:solidFill>
              </a:rPr>
              <a:t>O</a:t>
            </a:r>
            <a:r>
              <a:rPr lang="en-US" sz="3200" dirty="0" smtClean="0">
                <a:solidFill>
                  <a:srgbClr val="000000"/>
                </a:solidFill>
              </a:rPr>
              <a:t>utward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6049</TotalTime>
  <Words>963</Words>
  <Application>Microsoft Macintosh PowerPoint</Application>
  <PresentationFormat>On-screen Show (4:3)</PresentationFormat>
  <Paragraphs>41</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LIC Presentation template</vt:lpstr>
      <vt:lpstr>Saved for Joy </vt:lpstr>
      <vt:lpstr>“Amen, amen, I say to you, you will weep and mourn, while the world rejoices; you will grieve, but your grief will become joy.  .  .  .  I will see you again, and your hearts will rejoice, and no one will take your joy away from you.” (John 16:20,22) </vt:lpstr>
      <vt:lpstr>“Joy itself, considered simply as an event in my own mind, turned out to be of no value at all. All the value lay in that of which Joy was the desiring. And that object, quite clearly, was no state of my own mind or body at all.” (C. S. Lewis, Surprised by Joy, p. 220)</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Saint Mary's Press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Beth Martinka</dc:creator>
  <cp:lastModifiedBy>Microsoft Office User</cp:lastModifiedBy>
  <cp:revision>108</cp:revision>
  <dcterms:created xsi:type="dcterms:W3CDTF">2010-11-09T18:27:08Z</dcterms:created>
  <dcterms:modified xsi:type="dcterms:W3CDTF">2016-04-26T16:02:19Z</dcterms:modified>
</cp:coreProperties>
</file>