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2" r:id="rId4"/>
    <p:sldId id="258" r:id="rId5"/>
    <p:sldId id="263" r:id="rId6"/>
    <p:sldId id="259" r:id="rId7"/>
    <p:sldId id="264" r:id="rId8"/>
    <p:sldId id="260" r:id="rId9"/>
    <p:sldId id="265" r:id="rId10"/>
    <p:sldId id="261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82" autoAdjust="0"/>
    <p:restoredTop sz="85595" autoAdjust="0"/>
  </p:normalViewPr>
  <p:slideViewPr>
    <p:cSldViewPr>
      <p:cViewPr>
        <p:scale>
          <a:sx n="100" d="100"/>
          <a:sy n="100" d="100"/>
        </p:scale>
        <p:origin x="-122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49B218A-EDE8-4CF8-94F2-E07FB3DACDAF}" type="datetimeFigureOut">
              <a:rPr lang="en-US"/>
              <a:pPr>
                <a:defRPr/>
              </a:pPr>
              <a:t>2/15/2012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39AB7E-7233-48C6-B599-31D31C9D07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5992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C922E53-E3C0-44E2-8D59-E27CEE95BE5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96136F2-2832-4F6E-9D70-098D7DC8A71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96136F2-2832-4F6E-9D70-098D7DC8A71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B18F329-288C-455E-92A8-DF860B9B42A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B18F329-288C-455E-92A8-DF860B9B42A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167D715-341E-468B-A2FC-F9F37ACCEBD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167D715-341E-468B-A2FC-F9F37ACCEBD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F10C95-2672-4B05-A84E-34D93D09B62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F10C95-2672-4B05-A84E-34D93D09B62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BB0E388-0007-4DA8-BF61-D39B3C8B889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BB0E388-0007-4DA8-BF61-D39B3C8B889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OpeningSlide_2810.jpg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470025"/>
          </a:xfrm>
        </p:spPr>
        <p:txBody>
          <a:bodyPr>
            <a:normAutofit/>
          </a:bodyPr>
          <a:lstStyle>
            <a:lvl1pPr algn="ctr">
              <a:defRPr sz="4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620000" y="6019800"/>
            <a:ext cx="1295400" cy="152400"/>
          </a:xfrm>
        </p:spPr>
        <p:txBody>
          <a:bodyPr>
            <a:normAutofit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-794" y="-595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-794" y="-595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914400"/>
          </a:xfrm>
        </p:spPr>
        <p:txBody>
          <a:bodyPr>
            <a:normAutofit/>
          </a:bodyPr>
          <a:lstStyle>
            <a:lvl1pPr algn="l">
              <a:defRPr sz="2800"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77000" cy="3916363"/>
          </a:xfr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 lin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-794" y="-595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00800" cy="3916363"/>
          </a:xfr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1676400" y="1600200"/>
            <a:ext cx="6477000" cy="533400"/>
          </a:xfrm>
        </p:spPr>
        <p:txBody>
          <a:bodyPr>
            <a:normAutofit/>
          </a:bodyPr>
          <a:lstStyle>
            <a:lvl1pPr>
              <a:buNone/>
              <a:defRPr sz="28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-794" y="-595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696200" cy="1219200"/>
          </a:xfrm>
        </p:spPr>
        <p:txBody>
          <a:bodyPr/>
          <a:lstStyle>
            <a:lvl1pPr>
              <a:buNone/>
              <a:defRPr sz="2800"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-794" y="-595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/narrow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-794" y="-595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315200" cy="609600"/>
          </a:xfrm>
        </p:spPr>
        <p:txBody>
          <a:bodyPr>
            <a:normAutofit/>
          </a:bodyPr>
          <a:lstStyle>
            <a:lvl1pPr>
              <a:buNone/>
              <a:defRPr sz="28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-794" y="-595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2514600"/>
            <a:ext cx="7315200" cy="1524000"/>
          </a:xfrm>
        </p:spPr>
        <p:txBody>
          <a:bodyPr/>
          <a:lstStyle>
            <a:lvl1pPr algn="ctr">
              <a:buNone/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 algn="ctr">
              <a:defRPr sz="1400" i="1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590800" y="4267200"/>
            <a:ext cx="5029200" cy="1447800"/>
          </a:xfrm>
        </p:spPr>
        <p:txBody>
          <a:bodyPr/>
          <a:lstStyle>
            <a:lvl1pPr marL="457200" indent="-457200">
              <a:buAutoNum type="arabicPeriod"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83820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BFD9ED9-FB14-48CE-ABCB-08A4C90F9505}" type="datetimeFigureOut">
              <a:rPr lang="en-US"/>
              <a:pPr>
                <a:defRPr/>
              </a:pPr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6146414-F7D4-470B-83D0-FCB84521CE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</p:sldLayoutIdLst>
  <p:transition>
    <p:fade/>
  </p:transition>
  <p:txStyles>
    <p:titleStyle>
      <a:lvl1pPr algn="l" rtl="0" fontAlgn="base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Habakkuk 3:17–19</a:t>
            </a:r>
          </a:p>
        </p:txBody>
      </p:sp>
      <p:sp>
        <p:nvSpPr>
          <p:cNvPr id="1024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The Paschal </a:t>
            </a:r>
            <a:r>
              <a:rPr lang="en-US" smtClean="0">
                <a:latin typeface="Arial" charset="0"/>
                <a:cs typeface="Arial" charset="0"/>
              </a:rPr>
              <a:t>Mystery </a:t>
            </a:r>
            <a:r>
              <a:rPr lang="en-US" smtClean="0">
                <a:latin typeface="Arial" charset="0"/>
                <a:cs typeface="Arial" charset="0"/>
              </a:rPr>
              <a:t>Course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10244" name="Text Placeholder 8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sz="1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Document # TX001336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eer - panoramio.com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81200" y="2895600"/>
            <a:ext cx="4978400" cy="37338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G</a:t>
            </a:r>
            <a:r>
              <a:rPr lang="en-US" cap="small" dirty="0" smtClean="0"/>
              <a:t>od</a:t>
            </a:r>
            <a:r>
              <a:rPr lang="en-US" dirty="0" smtClean="0"/>
              <a:t>, my Lord, is my strength;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	he makes my feet swift as those of hinds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	and enables me to go upon the heights.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 bwMode="auto">
          <a:xfrm rot="16200000">
            <a:off x="6199691" y="5706562"/>
            <a:ext cx="15240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Image in public domain</a:t>
            </a:r>
            <a:endParaRPr lang="en-US" sz="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 rot="16200000">
            <a:off x="6697161" y="5325562"/>
            <a:ext cx="15240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panoramio.com</a:t>
            </a:r>
            <a:endParaRPr lang="en-US" sz="500" dirty="0"/>
          </a:p>
        </p:txBody>
      </p:sp>
      <p:pic>
        <p:nvPicPr>
          <p:cNvPr id="4" name="Picture 3" descr="eagle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94248" y="1295400"/>
            <a:ext cx="5791962" cy="502920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dirty="0" smtClean="0"/>
              <a:t>For though the fig tree blossom not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	nor fruit be on the vines,</a:t>
            </a:r>
          </a:p>
          <a:p>
            <a:endParaRPr lang="en-US" dirty="0"/>
          </a:p>
        </p:txBody>
      </p:sp>
      <p:pic>
        <p:nvPicPr>
          <p:cNvPr id="5" name="Picture 4" descr="Dried_Leaves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09800" y="2209800"/>
            <a:ext cx="4465320" cy="425268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 bwMode="auto">
          <a:xfrm rot="16200000">
            <a:off x="6011361" y="5477961"/>
            <a:ext cx="15240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Image in public domain</a:t>
            </a:r>
            <a:endParaRPr lang="en-US" sz="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bandoned_house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08628" y="1371600"/>
            <a:ext cx="6299200" cy="47244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 bwMode="auto">
          <a:xfrm rot="16200000">
            <a:off x="6849561" y="5249361"/>
            <a:ext cx="15240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Image in public domain</a:t>
            </a:r>
            <a:endParaRPr lang="en-US" sz="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dirty="0" smtClean="0"/>
              <a:t>Though the yield of the olive fail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	and the terraces produce no nourishment,</a:t>
            </a:r>
          </a:p>
          <a:p>
            <a:endParaRPr lang="en-US" dirty="0"/>
          </a:p>
        </p:txBody>
      </p:sp>
      <p:pic>
        <p:nvPicPr>
          <p:cNvPr id="5" name="Picture 4" descr="Dried_Wine_Grape_and_Seed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00400" y="2438400"/>
            <a:ext cx="2479802" cy="397829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6" name="TextBox 5"/>
          <p:cNvSpPr txBox="1"/>
          <p:nvPr/>
        </p:nvSpPr>
        <p:spPr bwMode="auto">
          <a:xfrm rot="21221992">
            <a:off x="3887517" y="6300984"/>
            <a:ext cx="15240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Image in public domain</a:t>
            </a:r>
            <a:endParaRPr lang="en-US" sz="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skets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69503" y="1219200"/>
            <a:ext cx="6747917" cy="4495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 bwMode="auto">
          <a:xfrm rot="16200000">
            <a:off x="7001961" y="4334961"/>
            <a:ext cx="15240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Image in public domain</a:t>
            </a:r>
            <a:endParaRPr lang="en-US" sz="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dirty="0" smtClean="0"/>
              <a:t>Though the flocks disappear from the fold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	and there be no herd in the stalls,</a:t>
            </a:r>
          </a:p>
          <a:p>
            <a:endParaRPr lang="en-US" dirty="0"/>
          </a:p>
        </p:txBody>
      </p:sp>
      <p:pic>
        <p:nvPicPr>
          <p:cNvPr id="5" name="Picture 4" descr="funeral-reaction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57400" y="2514600"/>
            <a:ext cx="5053264" cy="34290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extBox 5"/>
          <p:cNvSpPr txBox="1"/>
          <p:nvPr/>
        </p:nvSpPr>
        <p:spPr bwMode="auto">
          <a:xfrm rot="16200000">
            <a:off x="6362702" y="4944561"/>
            <a:ext cx="15240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Image in public domain</a:t>
            </a:r>
            <a:endParaRPr lang="en-US" sz="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bandoned_barn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1" y="1643540"/>
            <a:ext cx="7924800" cy="385343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" name="TextBox 4"/>
          <p:cNvSpPr txBox="1"/>
          <p:nvPr/>
        </p:nvSpPr>
        <p:spPr bwMode="auto">
          <a:xfrm rot="16200000">
            <a:off x="7814722" y="4030162"/>
            <a:ext cx="15240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Image in public domain</a:t>
            </a:r>
            <a:endParaRPr lang="en-US" sz="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Yet will I rejoice in the L</a:t>
            </a:r>
            <a:r>
              <a:rPr lang="en-US" cap="small" dirty="0" smtClean="0"/>
              <a:t>ord</a:t>
            </a:r>
            <a:endParaRPr lang="en-US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	and exult in my saving God.</a:t>
            </a:r>
            <a:endParaRPr lang="en-US" dirty="0"/>
          </a:p>
        </p:txBody>
      </p:sp>
      <p:pic>
        <p:nvPicPr>
          <p:cNvPr id="5" name="Picture 4" descr="rainbow2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00200" y="2514600"/>
            <a:ext cx="5453487" cy="362997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extBox 5"/>
          <p:cNvSpPr txBox="1"/>
          <p:nvPr/>
        </p:nvSpPr>
        <p:spPr bwMode="auto">
          <a:xfrm rot="16200000">
            <a:off x="6286502" y="5173161"/>
            <a:ext cx="15240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Image in public domain</a:t>
            </a:r>
            <a:endParaRPr lang="en-US" sz="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hildrenplay-wikimedia.jpg"/>
          <p:cNvPicPr>
            <a:picLocks noChangeAspect="1"/>
          </p:cNvPicPr>
          <p:nvPr/>
        </p:nvPicPr>
        <p:blipFill>
          <a:blip r:embed="rId3" cstate="print"/>
          <a:srcRect t="10937"/>
          <a:stretch>
            <a:fillRect/>
          </a:stretch>
        </p:blipFill>
        <p:spPr>
          <a:xfrm>
            <a:off x="2362201" y="1115616"/>
            <a:ext cx="4013200" cy="536138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 bwMode="auto">
          <a:xfrm rot="16200000">
            <a:off x="5706561" y="5706561"/>
            <a:ext cx="15240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Image in public domain</a:t>
            </a:r>
            <a:endParaRPr lang="en-US" sz="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IC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>
        <a:spAutoFit/>
      </a:bodyPr>
      <a:lstStyle>
        <a:defPPr>
          <a:defRPr sz="800" dirty="0">
            <a:solidFill>
              <a:schemeClr val="bg1">
                <a:lumMod val="65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</TotalTime>
  <Words>94</Words>
  <Application>Microsoft Office PowerPoint</Application>
  <PresentationFormat>On-screen Show (4:3)</PresentationFormat>
  <Paragraphs>35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LIC Presentation template</vt:lpstr>
      <vt:lpstr>Habakkuk 3:17–19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Saint Mary's Press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Beth Martinka</dc:creator>
  <cp:lastModifiedBy>pintern</cp:lastModifiedBy>
  <cp:revision>18</cp:revision>
  <dcterms:created xsi:type="dcterms:W3CDTF">2010-11-09T15:36:30Z</dcterms:created>
  <dcterms:modified xsi:type="dcterms:W3CDTF">2012-02-15T17:05:36Z</dcterms:modified>
</cp:coreProperties>
</file>