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2"/>
  </p:notesMasterIdLst>
  <p:sldIdLst>
    <p:sldId id="256" r:id="rId2"/>
    <p:sldId id="257" r:id="rId3"/>
    <p:sldId id="275" r:id="rId4"/>
    <p:sldId id="276" r:id="rId5"/>
    <p:sldId id="277" r:id="rId6"/>
    <p:sldId id="278" r:id="rId7"/>
    <p:sldId id="266" r:id="rId8"/>
    <p:sldId id="279" r:id="rId9"/>
    <p:sldId id="280" r:id="rId10"/>
    <p:sldId id="281" r:id="rId1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Brian Singer-Towns" initials="bst" lastIdx="2" clrIdx="0"/>
  <p:cmAuthor id="1" name="lberg" initials="l" lastIdx="1" clrIdx="1"/>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0904" autoAdjust="0"/>
    <p:restoredTop sz="82460" autoAdjust="0"/>
  </p:normalViewPr>
  <p:slideViewPr>
    <p:cSldViewPr>
      <p:cViewPr>
        <p:scale>
          <a:sx n="90" d="100"/>
          <a:sy n="90" d="100"/>
        </p:scale>
        <p:origin x="-1842" y="-15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commentAuthors" Target="commentAuthor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0558396-7F3C-418A-A7F3-9E8EE033637A}" type="datetimeFigureOut">
              <a:rPr lang="en-US" smtClean="0"/>
              <a:pPr/>
              <a:t>2/15/2012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2FD797C-81A0-4169-8DE1-DF1E0532C5DA}" type="slidenum">
              <a:rPr lang="en-US" smtClean="0"/>
              <a:pPr/>
              <a:t>‹#›</a:t>
            </a:fld>
            <a:endParaRPr lang="en-US"/>
          </a:p>
        </p:txBody>
      </p:sp>
    </p:spTree>
    <p:extLst>
      <p:ext uri="{BB962C8B-B14F-4D97-AF65-F5344CB8AC3E}">
        <p14:creationId xmlns:p14="http://schemas.microsoft.com/office/powerpoint/2010/main" val="87550664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2FD797C-81A0-4169-8DE1-DF1E0532C5DA}" type="slidenum">
              <a:rPr lang="en-US" smtClean="0"/>
              <a:pPr/>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2FD797C-81A0-4169-8DE1-DF1E0532C5DA}" type="slidenum">
              <a:rPr lang="en-US" smtClean="0"/>
              <a:pPr/>
              <a:t>10</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2FD797C-81A0-4169-8DE1-DF1E0532C5DA}" type="slidenum">
              <a:rPr lang="en-US" smtClean="0"/>
              <a:pPr/>
              <a:t>2</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2FD797C-81A0-4169-8DE1-DF1E0532C5DA}" type="slidenum">
              <a:rPr lang="en-US" smtClean="0"/>
              <a:pPr/>
              <a:t>3</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2FD797C-81A0-4169-8DE1-DF1E0532C5DA}" type="slidenum">
              <a:rPr lang="en-US" smtClean="0"/>
              <a:pPr/>
              <a:t>4</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2FD797C-81A0-4169-8DE1-DF1E0532C5DA}" type="slidenum">
              <a:rPr lang="en-US" smtClean="0"/>
              <a:pPr/>
              <a:t>5</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sz="1200" i="0" kern="1200" dirty="0" smtClean="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F2FD797C-81A0-4169-8DE1-DF1E0532C5DA}" type="slidenum">
              <a:rPr lang="en-US" smtClean="0"/>
              <a:pPr/>
              <a:t>6</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2FD797C-81A0-4169-8DE1-DF1E0532C5DA}" type="slidenum">
              <a:rPr lang="en-US" smtClean="0"/>
              <a:pPr/>
              <a:t>7</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2FD797C-81A0-4169-8DE1-DF1E0532C5DA}" type="slidenum">
              <a:rPr lang="en-US" smtClean="0"/>
              <a:pPr/>
              <a:t>8</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2FD797C-81A0-4169-8DE1-DF1E0532C5DA}" type="slidenum">
              <a:rPr lang="en-US" smtClean="0"/>
              <a:pPr/>
              <a:t>9</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7" name="Picture 6"/>
          <p:cNvPicPr>
            <a:picLocks noChangeAspect="1" noChangeArrowheads="1"/>
          </p:cNvPicPr>
          <p:nvPr userDrawn="1"/>
        </p:nvPicPr>
        <p:blipFill>
          <a:blip r:embed="rId2" cstate="print">
            <a:extLst>
              <a:ext uri="{28A0092B-C50C-407E-A947-70E740481C1C}">
                <a14:useLocalDpi xmlns:a14="http://schemas.microsoft.com/office/drawing/2010/main" val="0"/>
              </a:ext>
            </a:extLst>
          </a:blip>
          <a:stretch>
            <a:fillRect/>
          </a:stretch>
        </p:blipFill>
        <p:spPr bwMode="auto">
          <a:xfrm>
            <a:off x="0" y="198"/>
            <a:ext cx="9145588" cy="6859191"/>
          </a:xfrm>
          <a:prstGeom prst="rect">
            <a:avLst/>
          </a:prstGeom>
          <a:noFill/>
          <a:ln w="9525">
            <a:noFill/>
            <a:miter lim="800000"/>
            <a:headEnd/>
            <a:tailEnd/>
          </a:ln>
        </p:spPr>
      </p:pic>
      <p:sp>
        <p:nvSpPr>
          <p:cNvPr id="2" name="Title 1"/>
          <p:cNvSpPr>
            <a:spLocks noGrp="1"/>
          </p:cNvSpPr>
          <p:nvPr>
            <p:ph type="ctrTitle"/>
          </p:nvPr>
        </p:nvSpPr>
        <p:spPr>
          <a:xfrm>
            <a:off x="685800" y="1981200"/>
            <a:ext cx="7772400" cy="1470025"/>
          </a:xfrm>
        </p:spPr>
        <p:txBody>
          <a:bodyPr>
            <a:normAutofit/>
          </a:bodyPr>
          <a:lstStyle>
            <a:lvl1pPr algn="ctr">
              <a:defRPr sz="4400" b="1">
                <a:solidFill>
                  <a:schemeClr val="bg1"/>
                </a:solidFill>
                <a:latin typeface="Arial" pitchFamily="34" charset="0"/>
                <a:cs typeface="Arial" pitchFamily="34" charset="0"/>
              </a:defRPr>
            </a:lvl1pPr>
          </a:lstStyle>
          <a:p>
            <a:r>
              <a:rPr lang="en-US" smtClean="0"/>
              <a:t>Click to edit Master title style</a:t>
            </a:r>
            <a:endParaRPr lang="en-US" dirty="0"/>
          </a:p>
        </p:txBody>
      </p:sp>
      <p:sp>
        <p:nvSpPr>
          <p:cNvPr id="3" name="Subtitle 2"/>
          <p:cNvSpPr>
            <a:spLocks noGrp="1"/>
          </p:cNvSpPr>
          <p:nvPr>
            <p:ph type="subTitle" idx="1"/>
          </p:nvPr>
        </p:nvSpPr>
        <p:spPr>
          <a:xfrm>
            <a:off x="1371600" y="3962400"/>
            <a:ext cx="6400800" cy="990600"/>
          </a:xfrm>
        </p:spPr>
        <p:txBody>
          <a:bodyPr>
            <a:normAutofit/>
          </a:bodyPr>
          <a:lstStyle>
            <a:lvl1pPr marL="0" indent="0" algn="ctr">
              <a:buNone/>
              <a:defRPr sz="2500" b="1">
                <a:solidFill>
                  <a:schemeClr val="bg1"/>
                </a:solidFill>
                <a:latin typeface="Arial" pitchFamily="34" charset="0"/>
                <a:cs typeface="Arial"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9" name="Text Placeholder 8"/>
          <p:cNvSpPr>
            <a:spLocks noGrp="1"/>
          </p:cNvSpPr>
          <p:nvPr>
            <p:ph type="body" sz="quarter" idx="10" hasCustomPrompt="1"/>
          </p:nvPr>
        </p:nvSpPr>
        <p:spPr>
          <a:xfrm>
            <a:off x="7620000" y="6019800"/>
            <a:ext cx="1295400" cy="152400"/>
          </a:xfrm>
        </p:spPr>
        <p:txBody>
          <a:bodyPr>
            <a:normAutofit/>
          </a:bodyPr>
          <a:lstStyle>
            <a:lvl1pPr>
              <a:buNone/>
              <a:defRPr sz="800">
                <a:solidFill>
                  <a:schemeClr val="bg1">
                    <a:lumMod val="50000"/>
                  </a:schemeClr>
                </a:solidFill>
              </a:defRPr>
            </a:lvl1pPr>
          </a:lstStyle>
          <a:p>
            <a:pPr lvl="0"/>
            <a:r>
              <a:rPr lang="en-US" dirty="0" smtClean="0"/>
              <a:t>Document # TX00</a:t>
            </a:r>
          </a:p>
        </p:txBody>
      </p:sp>
    </p:spTree>
  </p:cSld>
  <p:clrMapOvr>
    <a:masterClrMapping/>
  </p:clrMapOvr>
  <p:transition>
    <p:fad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Quote Slide">
    <p:spTree>
      <p:nvGrpSpPr>
        <p:cNvPr id="1" name=""/>
        <p:cNvGrpSpPr/>
        <p:nvPr/>
      </p:nvGrpSpPr>
      <p:grpSpPr>
        <a:xfrm>
          <a:off x="0" y="0"/>
          <a:ext cx="0" cy="0"/>
          <a:chOff x="0" y="0"/>
          <a:chExt cx="0" cy="0"/>
        </a:xfrm>
      </p:grpSpPr>
      <p:pic>
        <p:nvPicPr>
          <p:cNvPr id="5" name="Picture 11"/>
          <p:cNvPicPr>
            <a:picLocks noChangeAspect="1" noChangeArrowheads="1"/>
          </p:cNvPicPr>
          <p:nvPr userDrawn="1"/>
        </p:nvPicPr>
        <p:blipFill>
          <a:blip r:embed="rId2" cstate="print">
            <a:extLst>
              <a:ext uri="{28A0092B-C50C-407E-A947-70E740481C1C}">
                <a14:useLocalDpi xmlns:a14="http://schemas.microsoft.com/office/drawing/2010/main" val="0"/>
              </a:ext>
            </a:extLst>
          </a:blip>
          <a:stretch>
            <a:fillRect/>
          </a:stretch>
        </p:blipFill>
        <p:spPr bwMode="auto">
          <a:xfrm>
            <a:off x="0" y="198"/>
            <a:ext cx="9145588" cy="6859191"/>
          </a:xfrm>
          <a:prstGeom prst="rect">
            <a:avLst/>
          </a:prstGeom>
          <a:noFill/>
          <a:ln w="9525">
            <a:noFill/>
            <a:miter lim="800000"/>
            <a:headEnd/>
            <a:tailEnd/>
          </a:ln>
        </p:spPr>
      </p:pic>
      <p:sp>
        <p:nvSpPr>
          <p:cNvPr id="6" name="Title 1"/>
          <p:cNvSpPr>
            <a:spLocks noGrp="1"/>
          </p:cNvSpPr>
          <p:nvPr>
            <p:ph type="title"/>
          </p:nvPr>
        </p:nvSpPr>
        <p:spPr>
          <a:xfrm>
            <a:off x="914400" y="1143000"/>
            <a:ext cx="8229600" cy="533400"/>
          </a:xfrm>
        </p:spPr>
        <p:txBody>
          <a:bodyPr>
            <a:normAutofit/>
          </a:bodyPr>
          <a:lstStyle>
            <a:lvl1pPr algn="l">
              <a:defRPr sz="2800" b="1">
                <a:latin typeface="Arial" pitchFamily="34" charset="0"/>
                <a:cs typeface="Arial" pitchFamily="34" charset="0"/>
              </a:defRPr>
            </a:lvl1pPr>
          </a:lstStyle>
          <a:p>
            <a:r>
              <a:rPr lang="en-US" smtClean="0"/>
              <a:t>Click to edit Master title style</a:t>
            </a:r>
            <a:endParaRPr lang="en-US" dirty="0"/>
          </a:p>
        </p:txBody>
      </p:sp>
      <p:sp>
        <p:nvSpPr>
          <p:cNvPr id="7" name="Footer Placeholder 4"/>
          <p:cNvSpPr>
            <a:spLocks noGrp="1"/>
          </p:cNvSpPr>
          <p:nvPr>
            <p:ph type="ftr" sz="quarter" idx="11"/>
          </p:nvPr>
        </p:nvSpPr>
        <p:spPr>
          <a:xfrm>
            <a:off x="1828800" y="6356350"/>
            <a:ext cx="5486400" cy="365125"/>
          </a:xfrm>
        </p:spPr>
        <p:txBody>
          <a:bodyPr/>
          <a:lstStyle>
            <a:lvl1pPr>
              <a:defRPr sz="500" b="1">
                <a:solidFill>
                  <a:schemeClr val="tx1"/>
                </a:solidFill>
                <a:latin typeface="Arial" pitchFamily="34" charset="0"/>
                <a:cs typeface="Arial" pitchFamily="34" charset="0"/>
              </a:defRPr>
            </a:lvl1pPr>
          </a:lstStyle>
          <a:p>
            <a:endParaRPr lang="en-US" dirty="0"/>
          </a:p>
        </p:txBody>
      </p:sp>
      <p:sp>
        <p:nvSpPr>
          <p:cNvPr id="11" name="Text Placeholder 10"/>
          <p:cNvSpPr>
            <a:spLocks noGrp="1"/>
          </p:cNvSpPr>
          <p:nvPr>
            <p:ph type="body" sz="quarter" idx="12"/>
          </p:nvPr>
        </p:nvSpPr>
        <p:spPr>
          <a:xfrm>
            <a:off x="914400" y="2514600"/>
            <a:ext cx="7315200" cy="1524000"/>
          </a:xfrm>
        </p:spPr>
        <p:txBody>
          <a:bodyPr/>
          <a:lstStyle>
            <a:lvl1pPr algn="ctr">
              <a:buNone/>
              <a:defRPr sz="2400">
                <a:solidFill>
                  <a:schemeClr val="accent5">
                    <a:lumMod val="75000"/>
                  </a:schemeClr>
                </a:solidFill>
              </a:defRPr>
            </a:lvl1pPr>
            <a:lvl2pPr algn="ctr">
              <a:defRPr sz="1400" i="1"/>
            </a:lvl2pPr>
          </a:lstStyle>
          <a:p>
            <a:pPr lvl="0"/>
            <a:r>
              <a:rPr lang="en-US" smtClean="0"/>
              <a:t>Click to edit Master text styles</a:t>
            </a:r>
          </a:p>
          <a:p>
            <a:pPr lvl="1"/>
            <a:r>
              <a:rPr lang="en-US" smtClean="0"/>
              <a:t>Second level</a:t>
            </a:r>
          </a:p>
        </p:txBody>
      </p:sp>
      <p:sp>
        <p:nvSpPr>
          <p:cNvPr id="13" name="Text Placeholder 12"/>
          <p:cNvSpPr>
            <a:spLocks noGrp="1"/>
          </p:cNvSpPr>
          <p:nvPr>
            <p:ph type="body" sz="quarter" idx="13"/>
          </p:nvPr>
        </p:nvSpPr>
        <p:spPr>
          <a:xfrm>
            <a:off x="2590800" y="4267200"/>
            <a:ext cx="5029200" cy="1447800"/>
          </a:xfrm>
        </p:spPr>
        <p:txBody>
          <a:bodyPr/>
          <a:lstStyle>
            <a:lvl1pPr marL="457200" indent="-457200">
              <a:buAutoNum type="arabicPeriod"/>
              <a:defRPr/>
            </a:lvl1pPr>
          </a:lstStyle>
          <a:p>
            <a:pPr lvl="0"/>
            <a:r>
              <a:rPr lang="en-US" smtClean="0"/>
              <a:t>Click to edit Master text styles</a:t>
            </a:r>
          </a:p>
          <a:p>
            <a:pPr lvl="1"/>
            <a:r>
              <a:rPr lang="en-US" smtClean="0"/>
              <a:t>Second level</a:t>
            </a:r>
          </a:p>
        </p:txBody>
      </p:sp>
    </p:spTree>
  </p:cSld>
  <p:clrMapOvr>
    <a:masterClrMapping/>
  </p:clrMapOvr>
  <p:transition>
    <p:fade/>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Bullets">
    <p:spTree>
      <p:nvGrpSpPr>
        <p:cNvPr id="1" name=""/>
        <p:cNvGrpSpPr/>
        <p:nvPr/>
      </p:nvGrpSpPr>
      <p:grpSpPr>
        <a:xfrm>
          <a:off x="0" y="0"/>
          <a:ext cx="0" cy="0"/>
          <a:chOff x="0" y="0"/>
          <a:chExt cx="0" cy="0"/>
        </a:xfrm>
      </p:grpSpPr>
      <p:pic>
        <p:nvPicPr>
          <p:cNvPr id="7" name="Picture 11"/>
          <p:cNvPicPr>
            <a:picLocks noChangeAspect="1" noChangeArrowheads="1"/>
          </p:cNvPicPr>
          <p:nvPr userDrawn="1"/>
        </p:nvPicPr>
        <p:blipFill>
          <a:blip r:embed="rId2" cstate="print">
            <a:extLst>
              <a:ext uri="{28A0092B-C50C-407E-A947-70E740481C1C}">
                <a14:useLocalDpi xmlns:a14="http://schemas.microsoft.com/office/drawing/2010/main" val="0"/>
              </a:ext>
            </a:extLst>
          </a:blip>
          <a:stretch>
            <a:fillRect/>
          </a:stretch>
        </p:blipFill>
        <p:spPr bwMode="auto">
          <a:xfrm>
            <a:off x="0" y="198"/>
            <a:ext cx="9145588" cy="6859191"/>
          </a:xfrm>
          <a:prstGeom prst="rect">
            <a:avLst/>
          </a:prstGeom>
          <a:noFill/>
          <a:ln w="9525">
            <a:noFill/>
            <a:miter lim="800000"/>
            <a:headEnd/>
            <a:tailEnd/>
          </a:ln>
        </p:spPr>
      </p:pic>
      <p:sp>
        <p:nvSpPr>
          <p:cNvPr id="2" name="Title 1"/>
          <p:cNvSpPr>
            <a:spLocks noGrp="1"/>
          </p:cNvSpPr>
          <p:nvPr>
            <p:ph type="title"/>
          </p:nvPr>
        </p:nvSpPr>
        <p:spPr>
          <a:xfrm>
            <a:off x="914400" y="1143000"/>
            <a:ext cx="8229600" cy="533400"/>
          </a:xfrm>
        </p:spPr>
        <p:txBody>
          <a:bodyPr>
            <a:normAutofit/>
          </a:bodyPr>
          <a:lstStyle>
            <a:lvl1pPr algn="l">
              <a:defRPr sz="2800" b="1">
                <a:latin typeface="Arial" pitchFamily="34" charset="0"/>
                <a:cs typeface="Arial" pitchFamily="34" charset="0"/>
              </a:defRPr>
            </a:lvl1pPr>
          </a:lstStyle>
          <a:p>
            <a:r>
              <a:rPr lang="en-US" smtClean="0"/>
              <a:t>Click to edit Master title style</a:t>
            </a:r>
            <a:endParaRPr lang="en-US" dirty="0"/>
          </a:p>
        </p:txBody>
      </p:sp>
      <p:sp>
        <p:nvSpPr>
          <p:cNvPr id="3" name="Content Placeholder 2"/>
          <p:cNvSpPr>
            <a:spLocks noGrp="1"/>
          </p:cNvSpPr>
          <p:nvPr>
            <p:ph idx="1"/>
          </p:nvPr>
        </p:nvSpPr>
        <p:spPr>
          <a:xfrm>
            <a:off x="1371600" y="1752600"/>
            <a:ext cx="6477000" cy="4373563"/>
          </a:xfrm>
        </p:spPr>
        <p:txBody>
          <a:bodyPr/>
          <a:lstStyle>
            <a:lvl1pPr>
              <a:defRPr sz="2400">
                <a:latin typeface="Arial" pitchFamily="34" charset="0"/>
                <a:cs typeface="Arial" pitchFamily="34" charset="0"/>
              </a:defRPr>
            </a:lvl1pPr>
            <a:lvl2pPr>
              <a:defRPr sz="2000">
                <a:latin typeface="Arial" pitchFamily="34" charset="0"/>
                <a:cs typeface="Arial" pitchFamily="34" charset="0"/>
              </a:defRPr>
            </a:lvl2pPr>
            <a:lvl3pPr>
              <a:defRPr sz="1800">
                <a:latin typeface="Arial" pitchFamily="34" charset="0"/>
                <a:cs typeface="Arial" pitchFamily="34" charset="0"/>
              </a:defRPr>
            </a:lvl3pPr>
            <a:lvl4pPr>
              <a:defRPr sz="1400">
                <a:latin typeface="Arial" pitchFamily="34" charset="0"/>
                <a:cs typeface="Arial" pitchFamily="34" charset="0"/>
              </a:defRPr>
            </a:lvl4pPr>
            <a:lvl5pPr>
              <a:defRPr sz="1200">
                <a:latin typeface="Arial" pitchFamily="34" charset="0"/>
                <a:cs typeface="Arial" pitchFamily="34"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Footer Placeholder 4"/>
          <p:cNvSpPr>
            <a:spLocks noGrp="1"/>
          </p:cNvSpPr>
          <p:nvPr>
            <p:ph type="ftr" sz="quarter" idx="11"/>
          </p:nvPr>
        </p:nvSpPr>
        <p:spPr>
          <a:xfrm>
            <a:off x="1828800" y="6356350"/>
            <a:ext cx="5486400" cy="365125"/>
          </a:xfrm>
        </p:spPr>
        <p:txBody>
          <a:bodyPr/>
          <a:lstStyle>
            <a:lvl1pPr>
              <a:defRPr sz="500" b="1">
                <a:solidFill>
                  <a:schemeClr val="tx1"/>
                </a:solidFill>
                <a:latin typeface="Arial" pitchFamily="34" charset="0"/>
                <a:cs typeface="Arial" pitchFamily="34" charset="0"/>
              </a:defRPr>
            </a:lvl1pPr>
          </a:lstStyle>
          <a:p>
            <a:endParaRPr lang="en-US" dirty="0"/>
          </a:p>
        </p:txBody>
      </p:sp>
    </p:spTree>
  </p:cSld>
  <p:clrMapOvr>
    <a:masterClrMapping/>
  </p:clrMapOvr>
  <p:transition>
    <p:fade/>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Text">
    <p:spTree>
      <p:nvGrpSpPr>
        <p:cNvPr id="1" name=""/>
        <p:cNvGrpSpPr/>
        <p:nvPr/>
      </p:nvGrpSpPr>
      <p:grpSpPr>
        <a:xfrm>
          <a:off x="0" y="0"/>
          <a:ext cx="0" cy="0"/>
          <a:chOff x="0" y="0"/>
          <a:chExt cx="0" cy="0"/>
        </a:xfrm>
      </p:grpSpPr>
      <p:pic>
        <p:nvPicPr>
          <p:cNvPr id="7" name="Picture 11"/>
          <p:cNvPicPr>
            <a:picLocks noChangeAspect="1" noChangeArrowheads="1"/>
          </p:cNvPicPr>
          <p:nvPr userDrawn="1"/>
        </p:nvPicPr>
        <p:blipFill>
          <a:blip r:embed="rId2" cstate="print">
            <a:extLst>
              <a:ext uri="{28A0092B-C50C-407E-A947-70E740481C1C}">
                <a14:useLocalDpi xmlns:a14="http://schemas.microsoft.com/office/drawing/2010/main" val="0"/>
              </a:ext>
            </a:extLst>
          </a:blip>
          <a:stretch>
            <a:fillRect/>
          </a:stretch>
        </p:blipFill>
        <p:spPr bwMode="auto">
          <a:xfrm>
            <a:off x="0" y="198"/>
            <a:ext cx="9145588" cy="6859191"/>
          </a:xfrm>
          <a:prstGeom prst="rect">
            <a:avLst/>
          </a:prstGeom>
          <a:noFill/>
          <a:ln w="9525">
            <a:noFill/>
            <a:miter lim="800000"/>
            <a:headEnd/>
            <a:tailEnd/>
          </a:ln>
        </p:spPr>
      </p:pic>
      <p:sp>
        <p:nvSpPr>
          <p:cNvPr id="2" name="Title 1"/>
          <p:cNvSpPr>
            <a:spLocks noGrp="1"/>
          </p:cNvSpPr>
          <p:nvPr>
            <p:ph type="title"/>
          </p:nvPr>
        </p:nvSpPr>
        <p:spPr>
          <a:xfrm>
            <a:off x="914400" y="1143000"/>
            <a:ext cx="8229600" cy="533400"/>
          </a:xfrm>
        </p:spPr>
        <p:txBody>
          <a:bodyPr>
            <a:normAutofit/>
          </a:bodyPr>
          <a:lstStyle>
            <a:lvl1pPr algn="l">
              <a:defRPr sz="2800" b="1">
                <a:latin typeface="Arial" pitchFamily="34" charset="0"/>
                <a:cs typeface="Arial" pitchFamily="34" charset="0"/>
              </a:defRPr>
            </a:lvl1pPr>
          </a:lstStyle>
          <a:p>
            <a:r>
              <a:rPr lang="en-US" smtClean="0"/>
              <a:t>Click to edit Master title style</a:t>
            </a:r>
            <a:endParaRPr lang="en-US" dirty="0"/>
          </a:p>
        </p:txBody>
      </p:sp>
      <p:sp>
        <p:nvSpPr>
          <p:cNvPr id="3" name="Content Placeholder 2"/>
          <p:cNvSpPr>
            <a:spLocks noGrp="1"/>
          </p:cNvSpPr>
          <p:nvPr>
            <p:ph idx="1"/>
          </p:nvPr>
        </p:nvSpPr>
        <p:spPr>
          <a:xfrm>
            <a:off x="1371600" y="1752600"/>
            <a:ext cx="6477000" cy="4373563"/>
          </a:xfrm>
        </p:spPr>
        <p:txBody>
          <a:bodyPr/>
          <a:lstStyle>
            <a:lvl1pPr>
              <a:buNone/>
              <a:defRPr sz="2400">
                <a:latin typeface="Arial" pitchFamily="34" charset="0"/>
                <a:cs typeface="Arial" pitchFamily="34" charset="0"/>
              </a:defRPr>
            </a:lvl1pPr>
            <a:lvl2pPr>
              <a:defRPr sz="2000">
                <a:latin typeface="Arial" pitchFamily="34" charset="0"/>
                <a:cs typeface="Arial" pitchFamily="34" charset="0"/>
              </a:defRPr>
            </a:lvl2pPr>
            <a:lvl3pPr>
              <a:defRPr sz="1800">
                <a:latin typeface="Arial" pitchFamily="34" charset="0"/>
                <a:cs typeface="Arial" pitchFamily="34" charset="0"/>
              </a:defRPr>
            </a:lvl3pPr>
            <a:lvl4pPr>
              <a:defRPr sz="1400">
                <a:latin typeface="Arial" pitchFamily="34" charset="0"/>
                <a:cs typeface="Arial" pitchFamily="34" charset="0"/>
              </a:defRPr>
            </a:lvl4pPr>
            <a:lvl5pPr>
              <a:defRPr sz="1200">
                <a:latin typeface="Arial" pitchFamily="34" charset="0"/>
                <a:cs typeface="Arial" pitchFamily="34" charset="0"/>
              </a:defRPr>
            </a:lvl5pPr>
          </a:lstStyle>
          <a:p>
            <a:pPr lvl="0"/>
            <a:r>
              <a:rPr lang="en-US" smtClean="0"/>
              <a:t>Click to edit Master text styles</a:t>
            </a:r>
          </a:p>
        </p:txBody>
      </p:sp>
      <p:sp>
        <p:nvSpPr>
          <p:cNvPr id="5" name="Footer Placeholder 4"/>
          <p:cNvSpPr>
            <a:spLocks noGrp="1"/>
          </p:cNvSpPr>
          <p:nvPr>
            <p:ph type="ftr" sz="quarter" idx="11"/>
          </p:nvPr>
        </p:nvSpPr>
        <p:spPr>
          <a:xfrm>
            <a:off x="1828800" y="6356350"/>
            <a:ext cx="5486400" cy="365125"/>
          </a:xfrm>
        </p:spPr>
        <p:txBody>
          <a:bodyPr/>
          <a:lstStyle>
            <a:lvl1pPr>
              <a:defRPr sz="500" b="1">
                <a:solidFill>
                  <a:schemeClr val="tx1"/>
                </a:solidFill>
                <a:latin typeface="Arial" pitchFamily="34" charset="0"/>
                <a:cs typeface="Arial" pitchFamily="34" charset="0"/>
              </a:defRPr>
            </a:lvl1pPr>
          </a:lstStyle>
          <a:p>
            <a:endParaRPr lang="en-US" dirty="0"/>
          </a:p>
        </p:txBody>
      </p:sp>
    </p:spTree>
  </p:cSld>
  <p:clrMapOvr>
    <a:masterClrMapping/>
  </p:clrMapOvr>
  <p:transition>
    <p:fade/>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1_Title and Text">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pic>
        <p:nvPicPr>
          <p:cNvPr id="7" name="Picture 11"/>
          <p:cNvPicPr>
            <a:picLocks noChangeAspect="1" noChangeArrowheads="1"/>
          </p:cNvPicPr>
          <p:nvPr userDrawn="1"/>
        </p:nvPicPr>
        <p:blipFill>
          <a:blip r:embed="rId3" cstate="print">
            <a:extLst>
              <a:ext uri="{28A0092B-C50C-407E-A947-70E740481C1C}">
                <a14:useLocalDpi xmlns:a14="http://schemas.microsoft.com/office/drawing/2010/main" val="0"/>
              </a:ext>
            </a:extLst>
          </a:blip>
          <a:stretch>
            <a:fillRect/>
          </a:stretch>
        </p:blipFill>
        <p:spPr bwMode="auto">
          <a:xfrm>
            <a:off x="1" y="199"/>
            <a:ext cx="9145586" cy="6859190"/>
          </a:xfrm>
          <a:prstGeom prst="rect">
            <a:avLst/>
          </a:prstGeom>
          <a:noFill/>
          <a:ln w="9525">
            <a:noFill/>
            <a:miter lim="800000"/>
            <a:headEnd/>
            <a:tailEnd/>
          </a:ln>
        </p:spPr>
      </p:pic>
      <p:sp>
        <p:nvSpPr>
          <p:cNvPr id="2" name="Title 1"/>
          <p:cNvSpPr>
            <a:spLocks noGrp="1"/>
          </p:cNvSpPr>
          <p:nvPr>
            <p:ph type="title"/>
          </p:nvPr>
        </p:nvSpPr>
        <p:spPr>
          <a:xfrm>
            <a:off x="914400" y="1143000"/>
            <a:ext cx="8229600" cy="533400"/>
          </a:xfrm>
        </p:spPr>
        <p:txBody>
          <a:bodyPr>
            <a:normAutofit/>
          </a:bodyPr>
          <a:lstStyle>
            <a:lvl1pPr algn="l">
              <a:defRPr sz="2800" b="1">
                <a:solidFill>
                  <a:schemeClr val="bg1"/>
                </a:solidFill>
                <a:latin typeface="Arial" pitchFamily="34" charset="0"/>
                <a:cs typeface="Arial" pitchFamily="34" charset="0"/>
              </a:defRPr>
            </a:lvl1pPr>
          </a:lstStyle>
          <a:p>
            <a:r>
              <a:rPr lang="en-US" dirty="0" smtClean="0"/>
              <a:t>Click to edit Master title style</a:t>
            </a:r>
            <a:endParaRPr lang="en-US" dirty="0"/>
          </a:p>
        </p:txBody>
      </p:sp>
      <p:sp>
        <p:nvSpPr>
          <p:cNvPr id="3" name="Content Placeholder 2"/>
          <p:cNvSpPr>
            <a:spLocks noGrp="1"/>
          </p:cNvSpPr>
          <p:nvPr>
            <p:ph idx="1"/>
          </p:nvPr>
        </p:nvSpPr>
        <p:spPr>
          <a:xfrm>
            <a:off x="1371600" y="1752600"/>
            <a:ext cx="6477000" cy="4373563"/>
          </a:xfrm>
        </p:spPr>
        <p:txBody>
          <a:bodyPr/>
          <a:lstStyle>
            <a:lvl1pPr>
              <a:buNone/>
              <a:defRPr sz="2400">
                <a:solidFill>
                  <a:schemeClr val="bg1"/>
                </a:solidFill>
                <a:latin typeface="Arial" pitchFamily="34" charset="0"/>
                <a:cs typeface="Arial" pitchFamily="34" charset="0"/>
              </a:defRPr>
            </a:lvl1pPr>
            <a:lvl2pPr>
              <a:defRPr sz="2000">
                <a:latin typeface="Arial" pitchFamily="34" charset="0"/>
                <a:cs typeface="Arial" pitchFamily="34" charset="0"/>
              </a:defRPr>
            </a:lvl2pPr>
            <a:lvl3pPr>
              <a:defRPr sz="1800">
                <a:latin typeface="Arial" pitchFamily="34" charset="0"/>
                <a:cs typeface="Arial" pitchFamily="34" charset="0"/>
              </a:defRPr>
            </a:lvl3pPr>
            <a:lvl4pPr>
              <a:defRPr sz="1400">
                <a:latin typeface="Arial" pitchFamily="34" charset="0"/>
                <a:cs typeface="Arial" pitchFamily="34" charset="0"/>
              </a:defRPr>
            </a:lvl4pPr>
            <a:lvl5pPr>
              <a:defRPr sz="1200">
                <a:latin typeface="Arial" pitchFamily="34" charset="0"/>
                <a:cs typeface="Arial" pitchFamily="34" charset="0"/>
              </a:defRPr>
            </a:lvl5pPr>
          </a:lstStyle>
          <a:p>
            <a:pPr lvl="0"/>
            <a:r>
              <a:rPr lang="en-US" dirty="0" smtClean="0"/>
              <a:t>Click to edit Master text styles</a:t>
            </a:r>
          </a:p>
        </p:txBody>
      </p:sp>
      <p:sp>
        <p:nvSpPr>
          <p:cNvPr id="5" name="Footer Placeholder 4"/>
          <p:cNvSpPr>
            <a:spLocks noGrp="1"/>
          </p:cNvSpPr>
          <p:nvPr>
            <p:ph type="ftr" sz="quarter" idx="11"/>
          </p:nvPr>
        </p:nvSpPr>
        <p:spPr>
          <a:xfrm>
            <a:off x="1828800" y="6356350"/>
            <a:ext cx="5486400" cy="365125"/>
          </a:xfrm>
        </p:spPr>
        <p:txBody>
          <a:bodyPr/>
          <a:lstStyle>
            <a:lvl1pPr>
              <a:defRPr sz="500" b="1">
                <a:solidFill>
                  <a:schemeClr val="tx1"/>
                </a:solidFill>
                <a:latin typeface="Arial" pitchFamily="34" charset="0"/>
                <a:cs typeface="Arial" pitchFamily="34" charset="0"/>
              </a:defRPr>
            </a:lvl1pPr>
          </a:lstStyle>
          <a:p>
            <a:endParaRPr lang="en-US" dirty="0"/>
          </a:p>
        </p:txBody>
      </p:sp>
    </p:spTree>
  </p:cSld>
  <p:clrMapOvr>
    <a:masterClrMapping/>
  </p:clrMapOvr>
  <p:transition>
    <p:fade/>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Title and Bullets-2line">
    <p:spTree>
      <p:nvGrpSpPr>
        <p:cNvPr id="1" name=""/>
        <p:cNvGrpSpPr/>
        <p:nvPr/>
      </p:nvGrpSpPr>
      <p:grpSpPr>
        <a:xfrm>
          <a:off x="0" y="0"/>
          <a:ext cx="0" cy="0"/>
          <a:chOff x="0" y="0"/>
          <a:chExt cx="0" cy="0"/>
        </a:xfrm>
      </p:grpSpPr>
      <p:pic>
        <p:nvPicPr>
          <p:cNvPr id="7" name="Picture 11"/>
          <p:cNvPicPr>
            <a:picLocks noChangeAspect="1" noChangeArrowheads="1"/>
          </p:cNvPicPr>
          <p:nvPr userDrawn="1"/>
        </p:nvPicPr>
        <p:blipFill>
          <a:blip r:embed="rId2" cstate="print">
            <a:extLst>
              <a:ext uri="{28A0092B-C50C-407E-A947-70E740481C1C}">
                <a14:useLocalDpi xmlns:a14="http://schemas.microsoft.com/office/drawing/2010/main" val="0"/>
              </a:ext>
            </a:extLst>
          </a:blip>
          <a:stretch>
            <a:fillRect/>
          </a:stretch>
        </p:blipFill>
        <p:spPr bwMode="auto">
          <a:xfrm>
            <a:off x="0" y="198"/>
            <a:ext cx="9145588" cy="6859191"/>
          </a:xfrm>
          <a:prstGeom prst="rect">
            <a:avLst/>
          </a:prstGeom>
          <a:noFill/>
          <a:ln w="9525">
            <a:noFill/>
            <a:miter lim="800000"/>
            <a:headEnd/>
            <a:tailEnd/>
          </a:ln>
        </p:spPr>
      </p:pic>
      <p:sp>
        <p:nvSpPr>
          <p:cNvPr id="2" name="Title 1"/>
          <p:cNvSpPr>
            <a:spLocks noGrp="1"/>
          </p:cNvSpPr>
          <p:nvPr>
            <p:ph type="title" hasCustomPrompt="1"/>
          </p:nvPr>
        </p:nvSpPr>
        <p:spPr>
          <a:xfrm>
            <a:off x="914400" y="1143000"/>
            <a:ext cx="8229600" cy="914400"/>
          </a:xfrm>
        </p:spPr>
        <p:txBody>
          <a:bodyPr>
            <a:normAutofit/>
          </a:bodyPr>
          <a:lstStyle>
            <a:lvl1pPr algn="l">
              <a:defRPr sz="2800" b="1" baseline="0">
                <a:latin typeface="Arial" pitchFamily="34" charset="0"/>
                <a:cs typeface="Arial" pitchFamily="34" charset="0"/>
              </a:defRPr>
            </a:lvl1pPr>
          </a:lstStyle>
          <a:p>
            <a:r>
              <a:rPr lang="en-US" dirty="0" smtClean="0"/>
              <a:t>Click to edit Master title style</a:t>
            </a:r>
            <a:br>
              <a:rPr lang="en-US" dirty="0" smtClean="0"/>
            </a:br>
            <a:r>
              <a:rPr lang="en-US" dirty="0" smtClean="0"/>
              <a:t>2 line title</a:t>
            </a:r>
            <a:endParaRPr lang="en-US" dirty="0"/>
          </a:p>
        </p:txBody>
      </p:sp>
      <p:sp>
        <p:nvSpPr>
          <p:cNvPr id="3" name="Content Placeholder 2"/>
          <p:cNvSpPr>
            <a:spLocks noGrp="1"/>
          </p:cNvSpPr>
          <p:nvPr>
            <p:ph idx="1"/>
          </p:nvPr>
        </p:nvSpPr>
        <p:spPr>
          <a:xfrm>
            <a:off x="1371600" y="2209800"/>
            <a:ext cx="6477000" cy="3916363"/>
          </a:xfrm>
        </p:spPr>
        <p:txBody>
          <a:bodyPr/>
          <a:lstStyle>
            <a:lvl1pPr>
              <a:defRPr sz="2400">
                <a:latin typeface="Arial" pitchFamily="34" charset="0"/>
                <a:cs typeface="Arial" pitchFamily="34" charset="0"/>
              </a:defRPr>
            </a:lvl1pPr>
            <a:lvl2pPr>
              <a:defRPr sz="2000">
                <a:latin typeface="Arial" pitchFamily="34" charset="0"/>
                <a:cs typeface="Arial" pitchFamily="34" charset="0"/>
              </a:defRPr>
            </a:lvl2pPr>
            <a:lvl3pPr>
              <a:defRPr sz="1800">
                <a:latin typeface="Arial" pitchFamily="34" charset="0"/>
                <a:cs typeface="Arial" pitchFamily="34" charset="0"/>
              </a:defRPr>
            </a:lvl3pPr>
            <a:lvl4pPr>
              <a:defRPr sz="1400">
                <a:latin typeface="Arial" pitchFamily="34" charset="0"/>
                <a:cs typeface="Arial" pitchFamily="34" charset="0"/>
              </a:defRPr>
            </a:lvl4pPr>
            <a:lvl5pPr>
              <a:defRPr sz="1200">
                <a:latin typeface="Arial" pitchFamily="34" charset="0"/>
                <a:cs typeface="Arial" pitchFamily="34"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Footer Placeholder 4"/>
          <p:cNvSpPr>
            <a:spLocks noGrp="1"/>
          </p:cNvSpPr>
          <p:nvPr>
            <p:ph type="ftr" sz="quarter" idx="11"/>
          </p:nvPr>
        </p:nvSpPr>
        <p:spPr>
          <a:xfrm>
            <a:off x="1828800" y="6356350"/>
            <a:ext cx="5486400" cy="365125"/>
          </a:xfrm>
        </p:spPr>
        <p:txBody>
          <a:bodyPr/>
          <a:lstStyle>
            <a:lvl1pPr>
              <a:defRPr sz="500" b="1">
                <a:solidFill>
                  <a:schemeClr val="tx1"/>
                </a:solidFill>
                <a:latin typeface="Arial" pitchFamily="34" charset="0"/>
                <a:cs typeface="Arial" pitchFamily="34" charset="0"/>
              </a:defRPr>
            </a:lvl1pPr>
          </a:lstStyle>
          <a:p>
            <a:endParaRPr lang="en-US" dirty="0"/>
          </a:p>
        </p:txBody>
      </p:sp>
    </p:spTree>
  </p:cSld>
  <p:clrMapOvr>
    <a:masterClrMapping/>
  </p:clrMapOvr>
  <p:transition>
    <p:fade/>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2 lines and content">
    <p:spTree>
      <p:nvGrpSpPr>
        <p:cNvPr id="1" name=""/>
        <p:cNvGrpSpPr/>
        <p:nvPr/>
      </p:nvGrpSpPr>
      <p:grpSpPr>
        <a:xfrm>
          <a:off x="0" y="0"/>
          <a:ext cx="0" cy="0"/>
          <a:chOff x="0" y="0"/>
          <a:chExt cx="0" cy="0"/>
        </a:xfrm>
      </p:grpSpPr>
      <p:pic>
        <p:nvPicPr>
          <p:cNvPr id="7" name="Picture 11"/>
          <p:cNvPicPr>
            <a:picLocks noChangeAspect="1" noChangeArrowheads="1"/>
          </p:cNvPicPr>
          <p:nvPr userDrawn="1"/>
        </p:nvPicPr>
        <p:blipFill>
          <a:blip r:embed="rId2" cstate="print">
            <a:extLst>
              <a:ext uri="{28A0092B-C50C-407E-A947-70E740481C1C}">
                <a14:useLocalDpi xmlns:a14="http://schemas.microsoft.com/office/drawing/2010/main" val="0"/>
              </a:ext>
            </a:extLst>
          </a:blip>
          <a:stretch>
            <a:fillRect/>
          </a:stretch>
        </p:blipFill>
        <p:spPr bwMode="auto">
          <a:xfrm>
            <a:off x="0" y="198"/>
            <a:ext cx="9145588" cy="6859191"/>
          </a:xfrm>
          <a:prstGeom prst="rect">
            <a:avLst/>
          </a:prstGeom>
          <a:noFill/>
          <a:ln w="9525">
            <a:noFill/>
            <a:miter lim="800000"/>
            <a:headEnd/>
            <a:tailEnd/>
          </a:ln>
        </p:spPr>
      </p:pic>
      <p:sp>
        <p:nvSpPr>
          <p:cNvPr id="2" name="Title 1"/>
          <p:cNvSpPr>
            <a:spLocks noGrp="1"/>
          </p:cNvSpPr>
          <p:nvPr>
            <p:ph type="title"/>
          </p:nvPr>
        </p:nvSpPr>
        <p:spPr>
          <a:xfrm>
            <a:off x="914400" y="1143000"/>
            <a:ext cx="8229600" cy="533400"/>
          </a:xfrm>
        </p:spPr>
        <p:txBody>
          <a:bodyPr>
            <a:normAutofit/>
          </a:bodyPr>
          <a:lstStyle>
            <a:lvl1pPr algn="l">
              <a:defRPr sz="2800" b="1">
                <a:latin typeface="Arial" pitchFamily="34" charset="0"/>
                <a:cs typeface="Arial" pitchFamily="34" charset="0"/>
              </a:defRPr>
            </a:lvl1pPr>
          </a:lstStyle>
          <a:p>
            <a:r>
              <a:rPr lang="en-US" smtClean="0"/>
              <a:t>Click to edit Master title style</a:t>
            </a:r>
            <a:endParaRPr lang="en-US" dirty="0"/>
          </a:p>
        </p:txBody>
      </p:sp>
      <p:sp>
        <p:nvSpPr>
          <p:cNvPr id="3" name="Content Placeholder 2"/>
          <p:cNvSpPr>
            <a:spLocks noGrp="1"/>
          </p:cNvSpPr>
          <p:nvPr>
            <p:ph idx="1"/>
          </p:nvPr>
        </p:nvSpPr>
        <p:spPr>
          <a:xfrm>
            <a:off x="1371600" y="2209800"/>
            <a:ext cx="6400800" cy="3916363"/>
          </a:xfrm>
        </p:spPr>
        <p:txBody>
          <a:bodyPr/>
          <a:lstStyle>
            <a:lvl1pPr>
              <a:defRPr sz="2400">
                <a:latin typeface="Arial" pitchFamily="34" charset="0"/>
                <a:cs typeface="Arial" pitchFamily="34" charset="0"/>
              </a:defRPr>
            </a:lvl1pPr>
            <a:lvl2pPr>
              <a:defRPr sz="2000">
                <a:latin typeface="Arial" pitchFamily="34" charset="0"/>
                <a:cs typeface="Arial" pitchFamily="34" charset="0"/>
              </a:defRPr>
            </a:lvl2pPr>
            <a:lvl3pPr>
              <a:defRPr sz="1800">
                <a:latin typeface="Arial" pitchFamily="34" charset="0"/>
                <a:cs typeface="Arial" pitchFamily="34" charset="0"/>
              </a:defRPr>
            </a:lvl3pPr>
            <a:lvl4pPr>
              <a:defRPr sz="1400">
                <a:latin typeface="Arial" pitchFamily="34" charset="0"/>
                <a:cs typeface="Arial" pitchFamily="34" charset="0"/>
              </a:defRPr>
            </a:lvl4pPr>
            <a:lvl5pPr>
              <a:defRPr sz="1200">
                <a:latin typeface="Arial" pitchFamily="34" charset="0"/>
                <a:cs typeface="Arial" pitchFamily="34"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Footer Placeholder 4"/>
          <p:cNvSpPr>
            <a:spLocks noGrp="1"/>
          </p:cNvSpPr>
          <p:nvPr>
            <p:ph type="ftr" sz="quarter" idx="11"/>
          </p:nvPr>
        </p:nvSpPr>
        <p:spPr>
          <a:xfrm>
            <a:off x="1828800" y="6356350"/>
            <a:ext cx="5486400" cy="365125"/>
          </a:xfrm>
        </p:spPr>
        <p:txBody>
          <a:bodyPr/>
          <a:lstStyle>
            <a:lvl1pPr>
              <a:defRPr sz="500" b="1">
                <a:solidFill>
                  <a:schemeClr val="tx1"/>
                </a:solidFill>
                <a:latin typeface="Arial" pitchFamily="34" charset="0"/>
                <a:cs typeface="Arial" pitchFamily="34" charset="0"/>
              </a:defRPr>
            </a:lvl1pPr>
          </a:lstStyle>
          <a:p>
            <a:endParaRPr lang="en-US" dirty="0"/>
          </a:p>
        </p:txBody>
      </p:sp>
      <p:sp>
        <p:nvSpPr>
          <p:cNvPr id="9" name="Text Placeholder 8"/>
          <p:cNvSpPr>
            <a:spLocks noGrp="1"/>
          </p:cNvSpPr>
          <p:nvPr>
            <p:ph type="body" sz="quarter" idx="12" hasCustomPrompt="1"/>
          </p:nvPr>
        </p:nvSpPr>
        <p:spPr>
          <a:xfrm>
            <a:off x="1676400" y="1600200"/>
            <a:ext cx="6477000" cy="533400"/>
          </a:xfrm>
        </p:spPr>
        <p:txBody>
          <a:bodyPr>
            <a:normAutofit/>
          </a:bodyPr>
          <a:lstStyle>
            <a:lvl1pPr>
              <a:buNone/>
              <a:defRPr sz="2800" b="1">
                <a:solidFill>
                  <a:schemeClr val="tx2">
                    <a:lumMod val="60000"/>
                    <a:lumOff val="40000"/>
                  </a:schemeClr>
                </a:solidFill>
              </a:defRPr>
            </a:lvl1pPr>
          </a:lstStyle>
          <a:p>
            <a:pPr lvl="0"/>
            <a:r>
              <a:rPr lang="en-US" dirty="0" smtClean="0"/>
              <a:t>Click to edit 2nd line emphasis title</a:t>
            </a:r>
          </a:p>
        </p:txBody>
      </p:sp>
    </p:spTree>
  </p:cSld>
  <p:clrMapOvr>
    <a:masterClrMapping/>
  </p:clrMapOvr>
  <p:transition>
    <p:fade/>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le no body text">
    <p:spTree>
      <p:nvGrpSpPr>
        <p:cNvPr id="1" name=""/>
        <p:cNvGrpSpPr/>
        <p:nvPr/>
      </p:nvGrpSpPr>
      <p:grpSpPr>
        <a:xfrm>
          <a:off x="0" y="0"/>
          <a:ext cx="0" cy="0"/>
          <a:chOff x="0" y="0"/>
          <a:chExt cx="0" cy="0"/>
        </a:xfrm>
      </p:grpSpPr>
      <p:pic>
        <p:nvPicPr>
          <p:cNvPr id="7" name="Picture 11"/>
          <p:cNvPicPr>
            <a:picLocks noChangeAspect="1" noChangeArrowheads="1"/>
          </p:cNvPicPr>
          <p:nvPr userDrawn="1"/>
        </p:nvPicPr>
        <p:blipFill>
          <a:blip r:embed="rId2" cstate="print">
            <a:extLst>
              <a:ext uri="{28A0092B-C50C-407E-A947-70E740481C1C}">
                <a14:useLocalDpi xmlns:a14="http://schemas.microsoft.com/office/drawing/2010/main" val="0"/>
              </a:ext>
            </a:extLst>
          </a:blip>
          <a:stretch>
            <a:fillRect/>
          </a:stretch>
        </p:blipFill>
        <p:spPr bwMode="auto">
          <a:xfrm>
            <a:off x="0" y="198"/>
            <a:ext cx="9145588" cy="6859191"/>
          </a:xfrm>
          <a:prstGeom prst="rect">
            <a:avLst/>
          </a:prstGeom>
          <a:noFill/>
          <a:ln w="9525">
            <a:noFill/>
            <a:miter lim="800000"/>
            <a:headEnd/>
            <a:tailEnd/>
          </a:ln>
        </p:spPr>
      </p:pic>
      <p:sp>
        <p:nvSpPr>
          <p:cNvPr id="11" name="Footer Placeholder 4"/>
          <p:cNvSpPr>
            <a:spLocks noGrp="1"/>
          </p:cNvSpPr>
          <p:nvPr>
            <p:ph type="ftr" sz="quarter" idx="11"/>
          </p:nvPr>
        </p:nvSpPr>
        <p:spPr>
          <a:xfrm>
            <a:off x="1828800" y="6356350"/>
            <a:ext cx="5486400" cy="365125"/>
          </a:xfrm>
        </p:spPr>
        <p:txBody>
          <a:bodyPr/>
          <a:lstStyle>
            <a:lvl1pPr>
              <a:defRPr sz="500" b="1">
                <a:solidFill>
                  <a:schemeClr val="tx1"/>
                </a:solidFill>
                <a:latin typeface="Arial" pitchFamily="34" charset="0"/>
                <a:cs typeface="Arial" pitchFamily="34" charset="0"/>
              </a:defRPr>
            </a:lvl1pPr>
          </a:lstStyle>
          <a:p>
            <a:endParaRPr lang="en-US" dirty="0"/>
          </a:p>
        </p:txBody>
      </p:sp>
      <p:sp>
        <p:nvSpPr>
          <p:cNvPr id="10" name="Text Placeholder 9"/>
          <p:cNvSpPr>
            <a:spLocks noGrp="1"/>
          </p:cNvSpPr>
          <p:nvPr>
            <p:ph type="body" sz="quarter" idx="12"/>
          </p:nvPr>
        </p:nvSpPr>
        <p:spPr>
          <a:xfrm>
            <a:off x="914400" y="1143000"/>
            <a:ext cx="7696200" cy="609600"/>
          </a:xfrm>
        </p:spPr>
        <p:txBody>
          <a:bodyPr/>
          <a:lstStyle>
            <a:lvl1pPr>
              <a:buNone/>
              <a:defRPr sz="2800" b="1"/>
            </a:lvl1pPr>
          </a:lstStyle>
          <a:p>
            <a:pPr lvl="0"/>
            <a:r>
              <a:rPr lang="en-US" smtClean="0"/>
              <a:t>Click to edit Master text styles</a:t>
            </a:r>
          </a:p>
        </p:txBody>
      </p:sp>
    </p:spTree>
  </p:cSld>
  <p:clrMapOvr>
    <a:masterClrMapping/>
  </p:clrMapOvr>
  <p:transition>
    <p:fade/>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pic>
        <p:nvPicPr>
          <p:cNvPr id="7" name="Picture 11"/>
          <p:cNvPicPr>
            <a:picLocks noChangeAspect="1" noChangeArrowheads="1"/>
          </p:cNvPicPr>
          <p:nvPr userDrawn="1"/>
        </p:nvPicPr>
        <p:blipFill>
          <a:blip r:embed="rId2" cstate="print">
            <a:extLst>
              <a:ext uri="{28A0092B-C50C-407E-A947-70E740481C1C}">
                <a14:useLocalDpi xmlns:a14="http://schemas.microsoft.com/office/drawing/2010/main" val="0"/>
              </a:ext>
            </a:extLst>
          </a:blip>
          <a:stretch>
            <a:fillRect/>
          </a:stretch>
        </p:blipFill>
        <p:spPr bwMode="auto">
          <a:xfrm>
            <a:off x="0" y="198"/>
            <a:ext cx="9145588" cy="6859191"/>
          </a:xfrm>
          <a:prstGeom prst="rect">
            <a:avLst/>
          </a:prstGeom>
          <a:noFill/>
          <a:ln w="9525">
            <a:noFill/>
            <a:miter lim="800000"/>
            <a:headEnd/>
            <a:tailEnd/>
          </a:ln>
        </p:spPr>
      </p:pic>
      <p:sp>
        <p:nvSpPr>
          <p:cNvPr id="11" name="Footer Placeholder 4"/>
          <p:cNvSpPr>
            <a:spLocks noGrp="1"/>
          </p:cNvSpPr>
          <p:nvPr>
            <p:ph type="ftr" sz="quarter" idx="11"/>
          </p:nvPr>
        </p:nvSpPr>
        <p:spPr>
          <a:xfrm>
            <a:off x="1828800" y="6356350"/>
            <a:ext cx="5486400" cy="365125"/>
          </a:xfrm>
        </p:spPr>
        <p:txBody>
          <a:bodyPr/>
          <a:lstStyle>
            <a:lvl1pPr>
              <a:defRPr sz="500" b="1">
                <a:solidFill>
                  <a:schemeClr val="tx1"/>
                </a:solidFill>
                <a:latin typeface="Arial" pitchFamily="34" charset="0"/>
                <a:cs typeface="Arial" pitchFamily="34" charset="0"/>
              </a:defRPr>
            </a:lvl1pPr>
          </a:lstStyle>
          <a:p>
            <a:endParaRPr lang="en-US" dirty="0"/>
          </a:p>
        </p:txBody>
      </p:sp>
    </p:spTree>
  </p:cSld>
  <p:clrMapOvr>
    <a:masterClrMapping/>
  </p:clrMapOvr>
  <p:transition>
    <p:fade/>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2 column/narrow column">
    <p:spTree>
      <p:nvGrpSpPr>
        <p:cNvPr id="1" name=""/>
        <p:cNvGrpSpPr/>
        <p:nvPr/>
      </p:nvGrpSpPr>
      <p:grpSpPr>
        <a:xfrm>
          <a:off x="0" y="0"/>
          <a:ext cx="0" cy="0"/>
          <a:chOff x="0" y="0"/>
          <a:chExt cx="0" cy="0"/>
        </a:xfrm>
      </p:grpSpPr>
      <p:pic>
        <p:nvPicPr>
          <p:cNvPr id="8" name="Picture 11"/>
          <p:cNvPicPr>
            <a:picLocks noChangeAspect="1" noChangeArrowheads="1"/>
          </p:cNvPicPr>
          <p:nvPr userDrawn="1"/>
        </p:nvPicPr>
        <p:blipFill>
          <a:blip r:embed="rId2" cstate="print">
            <a:extLst>
              <a:ext uri="{28A0092B-C50C-407E-A947-70E740481C1C}">
                <a14:useLocalDpi xmlns:a14="http://schemas.microsoft.com/office/drawing/2010/main" val="0"/>
              </a:ext>
            </a:extLst>
          </a:blip>
          <a:stretch>
            <a:fillRect/>
          </a:stretch>
        </p:blipFill>
        <p:spPr bwMode="auto">
          <a:xfrm>
            <a:off x="0" y="198"/>
            <a:ext cx="9145588" cy="6859191"/>
          </a:xfrm>
          <a:prstGeom prst="rect">
            <a:avLst/>
          </a:prstGeom>
          <a:noFill/>
          <a:ln w="9525">
            <a:noFill/>
            <a:miter lim="800000"/>
            <a:headEnd/>
            <a:tailEnd/>
          </a:ln>
        </p:spPr>
      </p:pic>
      <p:sp>
        <p:nvSpPr>
          <p:cNvPr id="3" name="Content Placeholder 2"/>
          <p:cNvSpPr>
            <a:spLocks noGrp="1"/>
          </p:cNvSpPr>
          <p:nvPr>
            <p:ph sz="half" idx="1"/>
          </p:nvPr>
        </p:nvSpPr>
        <p:spPr>
          <a:xfrm>
            <a:off x="457200" y="1828800"/>
            <a:ext cx="4038600" cy="4297363"/>
          </a:xfrm>
        </p:spPr>
        <p:txBody>
          <a:bodyPr>
            <a:normAutofit/>
          </a:bodyPr>
          <a:lstStyle>
            <a:lvl1pPr>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828800"/>
            <a:ext cx="4038600" cy="4297363"/>
          </a:xfrm>
        </p:spPr>
        <p:txBody>
          <a:bodyPr>
            <a:normAutofit/>
          </a:bodyPr>
          <a:lstStyle>
            <a:lvl1pPr>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0" name="Footer Placeholder 4"/>
          <p:cNvSpPr>
            <a:spLocks noGrp="1"/>
          </p:cNvSpPr>
          <p:nvPr>
            <p:ph type="ftr" sz="quarter" idx="11"/>
          </p:nvPr>
        </p:nvSpPr>
        <p:spPr>
          <a:xfrm>
            <a:off x="1828800" y="6356350"/>
            <a:ext cx="5486400" cy="365125"/>
          </a:xfrm>
        </p:spPr>
        <p:txBody>
          <a:bodyPr/>
          <a:lstStyle>
            <a:lvl1pPr>
              <a:defRPr sz="500" b="1">
                <a:solidFill>
                  <a:schemeClr val="tx1"/>
                </a:solidFill>
                <a:latin typeface="Arial" pitchFamily="34" charset="0"/>
                <a:cs typeface="Arial" pitchFamily="34" charset="0"/>
              </a:defRPr>
            </a:lvl1pPr>
          </a:lstStyle>
          <a:p>
            <a:endParaRPr lang="en-US" dirty="0"/>
          </a:p>
        </p:txBody>
      </p:sp>
      <p:sp>
        <p:nvSpPr>
          <p:cNvPr id="11" name="Text Placeholder 10"/>
          <p:cNvSpPr>
            <a:spLocks noGrp="1"/>
          </p:cNvSpPr>
          <p:nvPr>
            <p:ph type="body" sz="quarter" idx="12"/>
          </p:nvPr>
        </p:nvSpPr>
        <p:spPr>
          <a:xfrm>
            <a:off x="914400" y="1143000"/>
            <a:ext cx="7315200" cy="609600"/>
          </a:xfrm>
        </p:spPr>
        <p:txBody>
          <a:bodyPr>
            <a:normAutofit/>
          </a:bodyPr>
          <a:lstStyle>
            <a:lvl1pPr>
              <a:buNone/>
              <a:defRPr sz="2800" b="1"/>
            </a:lvl1pPr>
          </a:lstStyle>
          <a:p>
            <a:pPr lvl="0"/>
            <a:r>
              <a:rPr lang="en-US" smtClean="0"/>
              <a:t>Click to edit Master text styles</a:t>
            </a:r>
          </a:p>
        </p:txBody>
      </p:sp>
    </p:spTree>
  </p:cSld>
  <p:clrMapOvr>
    <a:masterClrMapping/>
  </p:clrMapOvr>
  <p:transition>
    <p:fade/>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914400" y="838200"/>
            <a:ext cx="7772400" cy="579438"/>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6CB1BD0-533A-4E07-BF9C-432137E14983}" type="datetimeFigureOut">
              <a:rPr lang="en-US" smtClean="0"/>
              <a:pPr/>
              <a:t>2/15/2012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954F940-28E1-4EAC-8D73-5D6BC0F5BDB5}"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75" r:id="rId3"/>
    <p:sldLayoutId id="2147483676" r:id="rId4"/>
    <p:sldLayoutId id="2147483673" r:id="rId5"/>
    <p:sldLayoutId id="2147483672" r:id="rId6"/>
    <p:sldLayoutId id="2147483651" r:id="rId7"/>
    <p:sldLayoutId id="2147483674" r:id="rId8"/>
    <p:sldLayoutId id="2147483652" r:id="rId9"/>
    <p:sldLayoutId id="2147483655" r:id="rId10"/>
  </p:sldLayoutIdLst>
  <p:transition>
    <p:fade/>
  </p:transition>
  <p:txStyles>
    <p:titleStyle>
      <a:lvl1pPr algn="l" defTabSz="914400" rtl="0" eaLnBrk="1" latinLnBrk="0" hangingPunct="1">
        <a:spcBef>
          <a:spcPct val="0"/>
        </a:spcBef>
        <a:buNone/>
        <a:defRPr sz="2800" b="1" kern="1200">
          <a:solidFill>
            <a:schemeClr val="tx1"/>
          </a:solidFill>
          <a:latin typeface="Arial" pitchFamily="34" charset="0"/>
          <a:ea typeface="+mj-ea"/>
          <a:cs typeface="Arial" pitchFamily="34" charset="0"/>
        </a:defRPr>
      </a:lvl1pPr>
    </p:titleStyle>
    <p:bodyStyle>
      <a:lvl1pPr marL="342900" indent="-342900" algn="l" defTabSz="914400" rtl="0" eaLnBrk="1" latinLnBrk="0" hangingPunct="1">
        <a:spcBef>
          <a:spcPct val="20000"/>
        </a:spcBef>
        <a:buFont typeface="Arial" pitchFamily="34" charset="0"/>
        <a:buChar char="•"/>
        <a:defRPr sz="2000" kern="1200">
          <a:solidFill>
            <a:schemeClr val="tx1"/>
          </a:solidFill>
          <a:latin typeface="Arial" pitchFamily="34" charset="0"/>
          <a:ea typeface="+mn-ea"/>
          <a:cs typeface="Arial" pitchFamily="34" charset="0"/>
        </a:defRPr>
      </a:lvl1pPr>
      <a:lvl2pPr marL="742950" indent="-285750" algn="l" defTabSz="914400" rtl="0" eaLnBrk="1" latinLnBrk="0" hangingPunct="1">
        <a:spcBef>
          <a:spcPct val="20000"/>
        </a:spcBef>
        <a:buFont typeface="Arial" pitchFamily="34" charset="0"/>
        <a:buChar char="–"/>
        <a:defRPr sz="1800" kern="1200">
          <a:solidFill>
            <a:schemeClr val="tx1"/>
          </a:solidFill>
          <a:latin typeface="Arial" pitchFamily="34" charset="0"/>
          <a:ea typeface="+mn-ea"/>
          <a:cs typeface="Arial" pitchFamily="34" charset="0"/>
        </a:defRPr>
      </a:lvl2pPr>
      <a:lvl3pPr marL="1143000" indent="-228600" algn="l" defTabSz="914400" rtl="0" eaLnBrk="1" latinLnBrk="0" hangingPunct="1">
        <a:spcBef>
          <a:spcPct val="20000"/>
        </a:spcBef>
        <a:buFont typeface="Arial" pitchFamily="34" charset="0"/>
        <a:buChar char="•"/>
        <a:defRPr sz="1600" kern="1200">
          <a:solidFill>
            <a:schemeClr val="tx1"/>
          </a:solidFill>
          <a:latin typeface="Arial" pitchFamily="34" charset="0"/>
          <a:ea typeface="+mn-ea"/>
          <a:cs typeface="Arial" pitchFamily="34" charset="0"/>
        </a:defRPr>
      </a:lvl3pPr>
      <a:lvl4pPr marL="1600200" indent="-228600" algn="l" defTabSz="914400" rtl="0" eaLnBrk="1" latinLnBrk="0" hangingPunct="1">
        <a:spcBef>
          <a:spcPct val="20000"/>
        </a:spcBef>
        <a:buFont typeface="Arial" pitchFamily="34" charset="0"/>
        <a:buChar char="–"/>
        <a:defRPr sz="1400" kern="1200">
          <a:solidFill>
            <a:schemeClr val="tx1"/>
          </a:solidFill>
          <a:latin typeface="Arial" pitchFamily="34" charset="0"/>
          <a:ea typeface="+mn-ea"/>
          <a:cs typeface="Arial" pitchFamily="34" charset="0"/>
        </a:defRPr>
      </a:lvl4pPr>
      <a:lvl5pPr marL="2057400" indent="-228600" algn="l" defTabSz="914400" rtl="0" eaLnBrk="1" latinLnBrk="0" hangingPunct="1">
        <a:spcBef>
          <a:spcPct val="20000"/>
        </a:spcBef>
        <a:buFont typeface="Arial" pitchFamily="34" charset="0"/>
        <a:buChar char="»"/>
        <a:defRPr sz="1200" kern="1200">
          <a:solidFill>
            <a:schemeClr val="tx1"/>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6.xml"/><Relationship Id="rId1" Type="http://schemas.openxmlformats.org/officeDocument/2006/relationships/slideLayout" Target="../slideLayouts/slideLayout2.xml"/><Relationship Id="rId5" Type="http://schemas.openxmlformats.org/officeDocument/2006/relationships/image" Target="../media/image10.jpeg"/><Relationship Id="rId4" Type="http://schemas.openxmlformats.org/officeDocument/2006/relationships/image" Target="../media/image9.jpeg"/></Relationships>
</file>

<file path=ppt/slides/_rels/slide7.xml.rels><?xml version="1.0" encoding="UTF-8" standalone="yes"?>
<Relationships xmlns="http://schemas.openxmlformats.org/package/2006/relationships"><Relationship Id="rId3" Type="http://schemas.openxmlformats.org/officeDocument/2006/relationships/image" Target="../media/image11.jp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dirty="0"/>
              <a:t>The Social Dimension of the Paschal Mystery</a:t>
            </a:r>
          </a:p>
        </p:txBody>
      </p:sp>
      <p:sp>
        <p:nvSpPr>
          <p:cNvPr id="3" name="Subtitle 2"/>
          <p:cNvSpPr>
            <a:spLocks noGrp="1"/>
          </p:cNvSpPr>
          <p:nvPr>
            <p:ph type="subTitle" idx="1"/>
          </p:nvPr>
        </p:nvSpPr>
        <p:spPr/>
        <p:txBody>
          <a:bodyPr/>
          <a:lstStyle/>
          <a:p>
            <a:r>
              <a:rPr lang="en-US" i="1" dirty="0" smtClean="0"/>
              <a:t>Catholic </a:t>
            </a:r>
            <a:r>
              <a:rPr lang="en-US" i="1" smtClean="0"/>
              <a:t>Social </a:t>
            </a:r>
            <a:r>
              <a:rPr lang="en-US" i="1" smtClean="0"/>
              <a:t>Teaching</a:t>
            </a:r>
            <a:endParaRPr lang="en-US" dirty="0"/>
          </a:p>
        </p:txBody>
      </p:sp>
      <p:sp>
        <p:nvSpPr>
          <p:cNvPr id="4" name="Text Placeholder 8"/>
          <p:cNvSpPr>
            <a:spLocks noGrp="1"/>
          </p:cNvSpPr>
          <p:nvPr>
            <p:ph type="body" sz="quarter" idx="10"/>
          </p:nvPr>
        </p:nvSpPr>
        <p:spPr>
          <a:xfrm>
            <a:off x="7620000" y="6019800"/>
            <a:ext cx="1295400" cy="152400"/>
          </a:xfrm>
        </p:spPr>
        <p:txBody>
          <a:bodyPr>
            <a:noAutofit/>
          </a:bodyPr>
          <a:lstStyle>
            <a:lvl1pPr>
              <a:buNone/>
              <a:defRPr sz="800">
                <a:solidFill>
                  <a:schemeClr val="bg1">
                    <a:lumMod val="50000"/>
                  </a:schemeClr>
                </a:solidFill>
              </a:defRPr>
            </a:lvl1pPr>
          </a:lstStyle>
          <a:p>
            <a:pPr lvl="0"/>
            <a:r>
              <a:rPr lang="en-US" dirty="0" smtClean="0"/>
              <a:t>Document #: TX001944</a:t>
            </a:r>
          </a:p>
        </p:txBody>
      </p:sp>
    </p:spTree>
  </p:cSld>
  <p:clrMapOvr>
    <a:masterClrMapping/>
  </p:clrMapOvr>
  <p:transition>
    <p:fad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743200" y="1295400"/>
            <a:ext cx="5867400" cy="5181600"/>
          </a:xfrm>
        </p:spPr>
        <p:txBody>
          <a:bodyPr>
            <a:noAutofit/>
          </a:bodyPr>
          <a:lstStyle/>
          <a:p>
            <a:r>
              <a:rPr lang="en-US" sz="3200" dirty="0"/>
              <a:t>The communal dimension of salvation is based in community. We are united as one family through the Sacraments and are therefore called to take care of all our brothers and sisters in Christ.</a:t>
            </a:r>
            <a:br>
              <a:rPr lang="en-US" sz="3200" dirty="0"/>
            </a:br>
            <a:r>
              <a:rPr lang="en-US" sz="3200" dirty="0"/>
              <a:t/>
            </a:r>
            <a:br>
              <a:rPr lang="en-US" sz="3200" dirty="0"/>
            </a:br>
            <a:endParaRPr lang="en-US" sz="3200" dirty="0"/>
          </a:p>
        </p:txBody>
      </p:sp>
      <p:sp>
        <p:nvSpPr>
          <p:cNvPr id="4" name="TextBox 5"/>
          <p:cNvSpPr txBox="1">
            <a:spLocks noChangeArrowheads="1"/>
          </p:cNvSpPr>
          <p:nvPr/>
        </p:nvSpPr>
        <p:spPr bwMode="auto">
          <a:xfrm>
            <a:off x="393192" y="4885238"/>
            <a:ext cx="1600200" cy="169277"/>
          </a:xfrm>
          <a:prstGeom prst="rect">
            <a:avLst/>
          </a:prstGeom>
          <a:noFill/>
          <a:ln w="9525">
            <a:noFill/>
            <a:miter lim="800000"/>
            <a:headEnd/>
            <a:tailEnd/>
          </a:ln>
        </p:spPr>
        <p:txBody>
          <a:bodyPr wrap="square">
            <a:spAutoFit/>
          </a:bodyPr>
          <a:lstStyle/>
          <a:p>
            <a:r>
              <a:rPr lang="en-US" sz="500" dirty="0"/>
              <a:t>Image in </a:t>
            </a:r>
            <a:r>
              <a:rPr lang="en-US" sz="500" dirty="0" err="1" smtClean="0"/>
              <a:t>shutterstock</a:t>
            </a:r>
            <a:endParaRPr lang="en-US" sz="500" dirty="0"/>
          </a:p>
        </p:txBody>
      </p:sp>
      <p:pic>
        <p:nvPicPr>
          <p:cNvPr id="5" name="Content Placeholder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93192" y="1761038"/>
            <a:ext cx="2033016" cy="3048000"/>
          </a:xfrm>
          <a:prstGeom prst="rect">
            <a:avLst/>
          </a:prstGeom>
          <a:effectLst>
            <a:outerShdw blurRad="50800" dist="38100" dir="2700000" algn="tl" rotWithShape="0">
              <a:prstClr val="black">
                <a:alpha val="40000"/>
              </a:prstClr>
            </a:outerShdw>
          </a:effectLst>
        </p:spPr>
      </p:pic>
    </p:spTree>
    <p:extLst>
      <p:ext uri="{BB962C8B-B14F-4D97-AF65-F5344CB8AC3E}">
        <p14:creationId xmlns:p14="http://schemas.microsoft.com/office/powerpoint/2010/main" val="318605259"/>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200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800600"/>
            <a:ext cx="8229600" cy="838200"/>
          </a:xfrm>
        </p:spPr>
        <p:txBody>
          <a:bodyPr>
            <a:noAutofit/>
          </a:bodyPr>
          <a:lstStyle/>
          <a:p>
            <a:r>
              <a:rPr lang="en-US" sz="3200" dirty="0"/>
              <a:t>True faith always has a social dimension.</a:t>
            </a:r>
          </a:p>
        </p:txBody>
      </p:sp>
      <p:sp>
        <p:nvSpPr>
          <p:cNvPr id="5" name="TextBox 5"/>
          <p:cNvSpPr txBox="1">
            <a:spLocks noChangeArrowheads="1"/>
          </p:cNvSpPr>
          <p:nvPr/>
        </p:nvSpPr>
        <p:spPr bwMode="auto">
          <a:xfrm>
            <a:off x="3276600" y="4724400"/>
            <a:ext cx="1600200" cy="169277"/>
          </a:xfrm>
          <a:prstGeom prst="rect">
            <a:avLst/>
          </a:prstGeom>
          <a:noFill/>
          <a:ln w="9525">
            <a:noFill/>
            <a:miter lim="800000"/>
            <a:headEnd/>
            <a:tailEnd/>
          </a:ln>
        </p:spPr>
        <p:txBody>
          <a:bodyPr wrap="square">
            <a:spAutoFit/>
          </a:bodyPr>
          <a:lstStyle/>
          <a:p>
            <a:r>
              <a:rPr lang="en-US" sz="500" dirty="0"/>
              <a:t>Image in </a:t>
            </a:r>
            <a:r>
              <a:rPr lang="en-US" sz="500" dirty="0" err="1" smtClean="0"/>
              <a:t>shutterstock</a:t>
            </a:r>
            <a:endParaRPr lang="en-US" sz="500" dirty="0"/>
          </a:p>
        </p:txBody>
      </p:sp>
      <p:pic>
        <p:nvPicPr>
          <p:cNvPr id="4" name="Content Placeholder 3"/>
          <p:cNvPicPr>
            <a:picLocks noGrp="1" noChangeAspect="1"/>
          </p:cNvPicPr>
          <p:nvPr>
            <p:ph idx="1"/>
          </p:nvPr>
        </p:nvPicPr>
        <p:blipFill>
          <a:blip r:embed="rId3" cstate="print">
            <a:extLst>
              <a:ext uri="{28A0092B-C50C-407E-A947-70E740481C1C}">
                <a14:useLocalDpi xmlns:a14="http://schemas.microsoft.com/office/drawing/2010/main" val="0"/>
              </a:ext>
            </a:extLst>
          </a:blip>
          <a:stretch>
            <a:fillRect/>
          </a:stretch>
        </p:blipFill>
        <p:spPr>
          <a:xfrm>
            <a:off x="3200400" y="914400"/>
            <a:ext cx="2514600" cy="3770015"/>
          </a:xfrm>
          <a:effectLst>
            <a:reflection blurRad="6350" stA="50000" endA="300" endPos="11000" dist="50800" dir="5400000" sy="-100000" algn="bl" rotWithShape="0"/>
          </a:effectLst>
        </p:spPr>
      </p:pic>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200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4267200"/>
            <a:ext cx="8229600" cy="2209800"/>
          </a:xfrm>
        </p:spPr>
        <p:txBody>
          <a:bodyPr>
            <a:noAutofit/>
          </a:bodyPr>
          <a:lstStyle/>
          <a:p>
            <a:pPr algn="ctr"/>
            <a:r>
              <a:rPr lang="en-US" sz="3200" dirty="0"/>
              <a:t>God’s plan of salvation is both personal and communal. We need to care about others, not just ourselves.</a:t>
            </a:r>
            <a:br>
              <a:rPr lang="en-US" sz="3200" dirty="0"/>
            </a:br>
            <a:endParaRPr lang="en-US" sz="3200" dirty="0"/>
          </a:p>
        </p:txBody>
      </p:sp>
      <p:sp>
        <p:nvSpPr>
          <p:cNvPr id="4" name="TextBox 5"/>
          <p:cNvSpPr txBox="1">
            <a:spLocks noChangeArrowheads="1"/>
          </p:cNvSpPr>
          <p:nvPr/>
        </p:nvSpPr>
        <p:spPr bwMode="auto">
          <a:xfrm>
            <a:off x="3505200" y="4114800"/>
            <a:ext cx="1600200" cy="169277"/>
          </a:xfrm>
          <a:prstGeom prst="rect">
            <a:avLst/>
          </a:prstGeom>
          <a:noFill/>
          <a:ln w="9525">
            <a:noFill/>
            <a:miter lim="800000"/>
            <a:headEnd/>
            <a:tailEnd/>
          </a:ln>
        </p:spPr>
        <p:txBody>
          <a:bodyPr wrap="square">
            <a:spAutoFit/>
          </a:bodyPr>
          <a:lstStyle/>
          <a:p>
            <a:r>
              <a:rPr lang="en-US" sz="500" dirty="0"/>
              <a:t>Image in </a:t>
            </a:r>
            <a:r>
              <a:rPr lang="en-US" sz="500" dirty="0" err="1" smtClean="0"/>
              <a:t>shutterstock</a:t>
            </a:r>
            <a:endParaRPr lang="en-US" sz="500" dirty="0"/>
          </a:p>
        </p:txBody>
      </p:sp>
      <p:pic>
        <p:nvPicPr>
          <p:cNvPr id="5" name="Content Placeholder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505200" y="990600"/>
            <a:ext cx="2033016" cy="3048000"/>
          </a:xfrm>
          <a:prstGeom prst="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pic>
    </p:spTree>
    <p:extLst>
      <p:ext uri="{BB962C8B-B14F-4D97-AF65-F5344CB8AC3E}">
        <p14:creationId xmlns:p14="http://schemas.microsoft.com/office/powerpoint/2010/main" val="2041434625"/>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200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38400" y="1219200"/>
            <a:ext cx="6477000" cy="3505200"/>
          </a:xfrm>
        </p:spPr>
        <p:txBody>
          <a:bodyPr>
            <a:noAutofit/>
          </a:bodyPr>
          <a:lstStyle/>
          <a:p>
            <a:r>
              <a:rPr lang="en-US" sz="2400" b="0" dirty="0"/>
              <a:t>Christ gave us a New Law (the Sermon on the Mount) to teach us how to live as citizens of God’s Kingdom, completing the instruction that began with the Old Law.</a:t>
            </a:r>
            <a:r>
              <a:rPr lang="en-US" b="0" dirty="0"/>
              <a:t/>
            </a:r>
            <a:br>
              <a:rPr lang="en-US" b="0" dirty="0"/>
            </a:br>
            <a:endParaRPr lang="en-US" b="0" dirty="0"/>
          </a:p>
        </p:txBody>
      </p:sp>
      <p:sp>
        <p:nvSpPr>
          <p:cNvPr id="5" name="TextBox 5"/>
          <p:cNvSpPr txBox="1">
            <a:spLocks noChangeArrowheads="1"/>
          </p:cNvSpPr>
          <p:nvPr/>
        </p:nvSpPr>
        <p:spPr bwMode="auto">
          <a:xfrm>
            <a:off x="381000" y="3657600"/>
            <a:ext cx="1600200" cy="169277"/>
          </a:xfrm>
          <a:prstGeom prst="rect">
            <a:avLst/>
          </a:prstGeom>
          <a:noFill/>
          <a:ln w="9525">
            <a:noFill/>
            <a:miter lim="800000"/>
            <a:headEnd/>
            <a:tailEnd/>
          </a:ln>
        </p:spPr>
        <p:txBody>
          <a:bodyPr wrap="square">
            <a:spAutoFit/>
          </a:bodyPr>
          <a:lstStyle/>
          <a:p>
            <a:r>
              <a:rPr lang="en-US" sz="500" dirty="0"/>
              <a:t>Image in </a:t>
            </a:r>
            <a:r>
              <a:rPr lang="en-US" sz="500" dirty="0" err="1" smtClean="0"/>
              <a:t>shutterstock</a:t>
            </a:r>
            <a:endParaRPr lang="en-US" sz="500" dirty="0"/>
          </a:p>
        </p:txBody>
      </p:sp>
      <p:sp>
        <p:nvSpPr>
          <p:cNvPr id="3" name="TextBox 2"/>
          <p:cNvSpPr txBox="1"/>
          <p:nvPr/>
        </p:nvSpPr>
        <p:spPr bwMode="auto">
          <a:xfrm>
            <a:off x="1066800" y="4038600"/>
            <a:ext cx="6858000" cy="830997"/>
          </a:xfrm>
          <a:prstGeom prst="rect">
            <a:avLst/>
          </a:prstGeom>
          <a:noFill/>
          <a:ln w="9525">
            <a:noFill/>
            <a:miter lim="800000"/>
            <a:headEnd/>
            <a:tailEnd/>
          </a:ln>
        </p:spPr>
        <p:txBody>
          <a:bodyPr wrap="square" rtlCol="0">
            <a:spAutoFit/>
          </a:bodyPr>
          <a:lstStyle/>
          <a:p>
            <a:r>
              <a:rPr lang="en-US" sz="2400" dirty="0">
                <a:latin typeface="Arial" pitchFamily="34" charset="0"/>
                <a:cs typeface="Arial" pitchFamily="34" charset="0"/>
              </a:rPr>
              <a:t>The Holy Spirit empowers us to build the Kingdom of God here on earth.</a:t>
            </a:r>
            <a:endParaRPr lang="en-US" sz="2400" dirty="0">
              <a:solidFill>
                <a:schemeClr val="bg1">
                  <a:lumMod val="65000"/>
                </a:schemeClr>
              </a:solidFill>
              <a:latin typeface="Arial" pitchFamily="34" charset="0"/>
              <a:cs typeface="Arial" pitchFamily="34" charset="0"/>
            </a:endParaRPr>
          </a:p>
        </p:txBody>
      </p:sp>
      <p:sp>
        <p:nvSpPr>
          <p:cNvPr id="7" name="TextBox 6"/>
          <p:cNvSpPr txBox="1"/>
          <p:nvPr/>
        </p:nvSpPr>
        <p:spPr bwMode="auto">
          <a:xfrm>
            <a:off x="1060269" y="5257800"/>
            <a:ext cx="6858000" cy="830997"/>
          </a:xfrm>
          <a:prstGeom prst="rect">
            <a:avLst/>
          </a:prstGeom>
          <a:noFill/>
          <a:ln w="9525">
            <a:noFill/>
            <a:miter lim="800000"/>
            <a:headEnd/>
            <a:tailEnd/>
          </a:ln>
        </p:spPr>
        <p:txBody>
          <a:bodyPr wrap="square" rtlCol="0">
            <a:spAutoFit/>
          </a:bodyPr>
          <a:lstStyle/>
          <a:p>
            <a:r>
              <a:rPr lang="en-US" sz="2400" b="1" dirty="0" smtClean="0">
                <a:latin typeface="Arial" pitchFamily="34" charset="0"/>
                <a:cs typeface="Arial" pitchFamily="34" charset="0"/>
              </a:rPr>
              <a:t>Interesting </a:t>
            </a:r>
            <a:r>
              <a:rPr lang="en-US" sz="2400" b="1" dirty="0">
                <a:latin typeface="Arial" pitchFamily="34" charset="0"/>
                <a:cs typeface="Arial" pitchFamily="34" charset="0"/>
              </a:rPr>
              <a:t>Fact: </a:t>
            </a:r>
            <a:r>
              <a:rPr lang="en-US" sz="2400" dirty="0" smtClean="0">
                <a:latin typeface="Arial" pitchFamily="34" charset="0"/>
                <a:cs typeface="Arial" pitchFamily="34" charset="0"/>
              </a:rPr>
              <a:t>Matthew’s Gospel </a:t>
            </a:r>
            <a:r>
              <a:rPr lang="en-US" sz="2400" dirty="0">
                <a:latin typeface="Arial" pitchFamily="34" charset="0"/>
                <a:cs typeface="Arial" pitchFamily="34" charset="0"/>
              </a:rPr>
              <a:t>refers to the Kingdom of God four </a:t>
            </a:r>
            <a:r>
              <a:rPr lang="en-US" sz="2400" dirty="0" smtClean="0">
                <a:latin typeface="Arial" pitchFamily="34" charset="0"/>
                <a:cs typeface="Arial" pitchFamily="34" charset="0"/>
              </a:rPr>
              <a:t>times.</a:t>
            </a:r>
            <a:endParaRPr lang="en-US" sz="2400" dirty="0">
              <a:solidFill>
                <a:schemeClr val="bg1">
                  <a:lumMod val="65000"/>
                </a:schemeClr>
              </a:solidFill>
              <a:latin typeface="Arial" pitchFamily="34" charset="0"/>
              <a:cs typeface="Arial" pitchFamily="34" charset="0"/>
            </a:endParaRPr>
          </a:p>
        </p:txBody>
      </p:sp>
      <p:pic>
        <p:nvPicPr>
          <p:cNvPr id="8" name="Content Placeholder 7"/>
          <p:cNvPicPr>
            <a:picLocks noGrp="1" noChangeAspect="1"/>
          </p:cNvPicPr>
          <p:nvPr>
            <p:ph idx="1"/>
          </p:nvPr>
        </p:nvPicPr>
        <p:blipFill>
          <a:blip r:embed="rId3" cstate="print">
            <a:extLst>
              <a:ext uri="{28A0092B-C50C-407E-A947-70E740481C1C}">
                <a14:useLocalDpi xmlns:a14="http://schemas.microsoft.com/office/drawing/2010/main" val="0"/>
              </a:ext>
            </a:extLst>
          </a:blip>
          <a:stretch>
            <a:fillRect/>
          </a:stretch>
        </p:blipFill>
        <p:spPr>
          <a:xfrm>
            <a:off x="389965" y="582706"/>
            <a:ext cx="1865376" cy="3048000"/>
          </a:xfrm>
          <a:ln w="28575">
            <a:solidFill>
              <a:schemeClr val="tx1"/>
            </a:solidFill>
          </a:ln>
        </p:spPr>
      </p:pic>
    </p:spTree>
    <p:extLst>
      <p:ext uri="{BB962C8B-B14F-4D97-AF65-F5344CB8AC3E}">
        <p14:creationId xmlns:p14="http://schemas.microsoft.com/office/powerpoint/2010/main" val="484889267"/>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fade">
                                      <p:cBhvr>
                                        <p:cTn id="12" dur="500"/>
                                        <p:tgtEl>
                                          <p:spTgt spid="3"/>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fade">
                                      <p:cBhvr>
                                        <p:cTn id="1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7"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352800" y="2286000"/>
            <a:ext cx="5562600" cy="1752599"/>
          </a:xfrm>
        </p:spPr>
        <p:txBody>
          <a:bodyPr>
            <a:noAutofit/>
          </a:bodyPr>
          <a:lstStyle/>
          <a:p>
            <a:r>
              <a:rPr lang="en-US" sz="2400" b="0" dirty="0"/>
              <a:t>The New Testament teaches us that God’s love is fulfilled through the life and work of Jesus Christ.</a:t>
            </a:r>
            <a:r>
              <a:rPr lang="en-US" b="0" dirty="0"/>
              <a:t/>
            </a:r>
            <a:br>
              <a:rPr lang="en-US" b="0" dirty="0"/>
            </a:br>
            <a:endParaRPr lang="en-US" b="0" dirty="0"/>
          </a:p>
        </p:txBody>
      </p:sp>
      <p:sp>
        <p:nvSpPr>
          <p:cNvPr id="5" name="TextBox 5"/>
          <p:cNvSpPr txBox="1">
            <a:spLocks noChangeArrowheads="1"/>
          </p:cNvSpPr>
          <p:nvPr/>
        </p:nvSpPr>
        <p:spPr bwMode="auto">
          <a:xfrm>
            <a:off x="381000" y="3869323"/>
            <a:ext cx="1600200" cy="169277"/>
          </a:xfrm>
          <a:prstGeom prst="rect">
            <a:avLst/>
          </a:prstGeom>
          <a:noFill/>
          <a:ln w="9525">
            <a:noFill/>
            <a:miter lim="800000"/>
            <a:headEnd/>
            <a:tailEnd/>
          </a:ln>
        </p:spPr>
        <p:txBody>
          <a:bodyPr wrap="square">
            <a:spAutoFit/>
          </a:bodyPr>
          <a:lstStyle/>
          <a:p>
            <a:r>
              <a:rPr lang="en-US" sz="500" dirty="0"/>
              <a:t>Image in </a:t>
            </a:r>
            <a:r>
              <a:rPr lang="en-US" sz="500" dirty="0" err="1" smtClean="0"/>
              <a:t>shutterstock</a:t>
            </a:r>
            <a:endParaRPr lang="en-US" sz="500" dirty="0"/>
          </a:p>
        </p:txBody>
      </p:sp>
      <p:sp>
        <p:nvSpPr>
          <p:cNvPr id="3" name="TextBox 2"/>
          <p:cNvSpPr txBox="1"/>
          <p:nvPr/>
        </p:nvSpPr>
        <p:spPr bwMode="auto">
          <a:xfrm>
            <a:off x="1066800" y="4038600"/>
            <a:ext cx="6858000" cy="830997"/>
          </a:xfrm>
          <a:prstGeom prst="rect">
            <a:avLst/>
          </a:prstGeom>
          <a:noFill/>
          <a:ln w="9525">
            <a:noFill/>
            <a:miter lim="800000"/>
            <a:headEnd/>
            <a:tailEnd/>
          </a:ln>
        </p:spPr>
        <p:txBody>
          <a:bodyPr wrap="square" rtlCol="0">
            <a:spAutoFit/>
          </a:bodyPr>
          <a:lstStyle/>
          <a:p>
            <a:r>
              <a:rPr lang="en-US" sz="2400" dirty="0">
                <a:latin typeface="Arial" pitchFamily="34" charset="0"/>
                <a:cs typeface="Arial" pitchFamily="34" charset="0"/>
              </a:rPr>
              <a:t>We call this the Paschal Mystery—the life, death, </a:t>
            </a:r>
            <a:r>
              <a:rPr lang="en-US" sz="2400" dirty="0" smtClean="0">
                <a:latin typeface="Arial" pitchFamily="34" charset="0"/>
                <a:cs typeface="Arial" pitchFamily="34" charset="0"/>
              </a:rPr>
              <a:t>Resurrection, and Ascension </a:t>
            </a:r>
            <a:r>
              <a:rPr lang="en-US" sz="2400" dirty="0">
                <a:latin typeface="Arial" pitchFamily="34" charset="0"/>
                <a:cs typeface="Arial" pitchFamily="34" charset="0"/>
              </a:rPr>
              <a:t>of </a:t>
            </a:r>
            <a:r>
              <a:rPr lang="en-US" sz="2400" dirty="0" smtClean="0">
                <a:latin typeface="Arial" pitchFamily="34" charset="0"/>
                <a:cs typeface="Arial" pitchFamily="34" charset="0"/>
              </a:rPr>
              <a:t>Jesus Christ.</a:t>
            </a:r>
            <a:endParaRPr lang="en-US" sz="2400" dirty="0">
              <a:solidFill>
                <a:schemeClr val="bg1">
                  <a:lumMod val="65000"/>
                </a:schemeClr>
              </a:solidFill>
              <a:latin typeface="Arial" pitchFamily="34" charset="0"/>
              <a:cs typeface="Arial" pitchFamily="34" charset="0"/>
            </a:endParaRPr>
          </a:p>
        </p:txBody>
      </p:sp>
      <p:sp>
        <p:nvSpPr>
          <p:cNvPr id="7" name="TextBox 6"/>
          <p:cNvSpPr txBox="1"/>
          <p:nvPr/>
        </p:nvSpPr>
        <p:spPr bwMode="auto">
          <a:xfrm>
            <a:off x="1060269" y="5257800"/>
            <a:ext cx="6858000" cy="830997"/>
          </a:xfrm>
          <a:prstGeom prst="rect">
            <a:avLst/>
          </a:prstGeom>
          <a:noFill/>
          <a:ln w="9525">
            <a:noFill/>
            <a:miter lim="800000"/>
            <a:headEnd/>
            <a:tailEnd/>
          </a:ln>
        </p:spPr>
        <p:txBody>
          <a:bodyPr wrap="square" rtlCol="0">
            <a:spAutoFit/>
          </a:bodyPr>
          <a:lstStyle/>
          <a:p>
            <a:r>
              <a:rPr lang="en-US" sz="2400" dirty="0">
                <a:latin typeface="Arial" pitchFamily="34" charset="0"/>
                <a:cs typeface="Arial" pitchFamily="34" charset="0"/>
              </a:rPr>
              <a:t>The Paschal Mystery is the fulfillment of the New Covenant that God makes with all people.</a:t>
            </a:r>
            <a:endParaRPr lang="en-US" sz="2400" dirty="0">
              <a:solidFill>
                <a:schemeClr val="bg1">
                  <a:lumMod val="65000"/>
                </a:schemeClr>
              </a:solidFill>
              <a:latin typeface="Arial" pitchFamily="34" charset="0"/>
              <a:cs typeface="Arial" pitchFamily="34" charset="0"/>
            </a:endParaRPr>
          </a:p>
        </p:txBody>
      </p:sp>
      <p:pic>
        <p:nvPicPr>
          <p:cNvPr id="8" name="Content Placeholder 7"/>
          <p:cNvPicPr>
            <a:picLocks noGrp="1" noChangeAspect="1"/>
          </p:cNvPicPr>
          <p:nvPr>
            <p:ph idx="1"/>
          </p:nvPr>
        </p:nvPicPr>
        <p:blipFill>
          <a:blip r:embed="rId3" cstate="print">
            <a:extLst>
              <a:ext uri="{28A0092B-C50C-407E-A947-70E740481C1C}">
                <a14:useLocalDpi xmlns:a14="http://schemas.microsoft.com/office/drawing/2010/main" val="0"/>
              </a:ext>
            </a:extLst>
          </a:blip>
          <a:stretch>
            <a:fillRect/>
          </a:stretch>
        </p:blipFill>
        <p:spPr>
          <a:xfrm>
            <a:off x="476250" y="753561"/>
            <a:ext cx="2660904" cy="3048000"/>
          </a:xfrm>
          <a:effectLst>
            <a:glow>
              <a:schemeClr val="accent1">
                <a:alpha val="40000"/>
              </a:schemeClr>
            </a:glow>
            <a:softEdge rad="63500"/>
          </a:effectLst>
        </p:spPr>
      </p:pic>
    </p:spTree>
    <p:extLst>
      <p:ext uri="{BB962C8B-B14F-4D97-AF65-F5344CB8AC3E}">
        <p14:creationId xmlns:p14="http://schemas.microsoft.com/office/powerpoint/2010/main" val="4155287229"/>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fade">
                                      <p:cBhvr>
                                        <p:cTn id="12" dur="500"/>
                                        <p:tgtEl>
                                          <p:spTgt spid="3"/>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fade">
                                      <p:cBhvr>
                                        <p:cTn id="1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7"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6"/>
          <p:cNvSpPr txBox="1">
            <a:spLocks/>
          </p:cNvSpPr>
          <p:nvPr/>
        </p:nvSpPr>
        <p:spPr>
          <a:xfrm>
            <a:off x="982132" y="685800"/>
            <a:ext cx="6790267" cy="1676400"/>
          </a:xfrm>
          <a:prstGeom prst="rect">
            <a:avLst/>
          </a:prstGeom>
        </p:spPr>
        <p:txBody>
          <a:bodyPr>
            <a:noAutofit/>
          </a:bodyPr>
          <a:lstStyle/>
          <a:p>
            <a:pPr algn="ctr"/>
            <a:r>
              <a:rPr lang="en-US" sz="2800" dirty="0">
                <a:latin typeface="Arial" pitchFamily="34" charset="0"/>
                <a:cs typeface="Arial" pitchFamily="34" charset="0"/>
              </a:rPr>
              <a:t>For people to enter into the New Covenant, we must</a:t>
            </a:r>
          </a:p>
        </p:txBody>
      </p:sp>
      <p:sp>
        <p:nvSpPr>
          <p:cNvPr id="8" name="TextBox 5"/>
          <p:cNvSpPr txBox="1">
            <a:spLocks noChangeArrowheads="1"/>
          </p:cNvSpPr>
          <p:nvPr/>
        </p:nvSpPr>
        <p:spPr bwMode="auto">
          <a:xfrm>
            <a:off x="301096" y="4191000"/>
            <a:ext cx="1600200" cy="169277"/>
          </a:xfrm>
          <a:prstGeom prst="rect">
            <a:avLst/>
          </a:prstGeom>
          <a:noFill/>
          <a:ln w="9525">
            <a:noFill/>
            <a:miter lim="800000"/>
            <a:headEnd/>
            <a:tailEnd/>
          </a:ln>
        </p:spPr>
        <p:txBody>
          <a:bodyPr wrap="square">
            <a:spAutoFit/>
          </a:bodyPr>
          <a:lstStyle/>
          <a:p>
            <a:r>
              <a:rPr lang="en-US" sz="500" dirty="0"/>
              <a:t>Image in </a:t>
            </a:r>
            <a:r>
              <a:rPr lang="en-US" sz="500" dirty="0" err="1" smtClean="0"/>
              <a:t>shutterstock</a:t>
            </a:r>
            <a:endParaRPr lang="en-US" sz="500" dirty="0"/>
          </a:p>
        </p:txBody>
      </p:sp>
      <p:sp>
        <p:nvSpPr>
          <p:cNvPr id="9" name="TextBox 5"/>
          <p:cNvSpPr txBox="1">
            <a:spLocks noChangeArrowheads="1"/>
          </p:cNvSpPr>
          <p:nvPr/>
        </p:nvSpPr>
        <p:spPr bwMode="auto">
          <a:xfrm>
            <a:off x="5505450" y="4439567"/>
            <a:ext cx="1600200" cy="169277"/>
          </a:xfrm>
          <a:prstGeom prst="rect">
            <a:avLst/>
          </a:prstGeom>
          <a:noFill/>
          <a:ln w="9525">
            <a:noFill/>
            <a:miter lim="800000"/>
            <a:headEnd/>
            <a:tailEnd/>
          </a:ln>
        </p:spPr>
        <p:txBody>
          <a:bodyPr wrap="square">
            <a:spAutoFit/>
          </a:bodyPr>
          <a:lstStyle/>
          <a:p>
            <a:r>
              <a:rPr lang="en-US" sz="500" dirty="0"/>
              <a:t>Image in </a:t>
            </a:r>
            <a:r>
              <a:rPr lang="en-US" sz="500" dirty="0" err="1" smtClean="0"/>
              <a:t>shutterstock</a:t>
            </a:r>
            <a:endParaRPr lang="en-US" sz="500" dirty="0"/>
          </a:p>
        </p:txBody>
      </p:sp>
      <p:sp>
        <p:nvSpPr>
          <p:cNvPr id="10" name="Content Placeholder 6"/>
          <p:cNvSpPr txBox="1">
            <a:spLocks/>
          </p:cNvSpPr>
          <p:nvPr/>
        </p:nvSpPr>
        <p:spPr>
          <a:xfrm>
            <a:off x="0" y="4953000"/>
            <a:ext cx="3124201" cy="1295400"/>
          </a:xfrm>
          <a:prstGeom prst="rect">
            <a:avLst/>
          </a:prstGeom>
        </p:spPr>
        <p:txBody>
          <a:bodyPr>
            <a:noAutofit/>
          </a:bodyPr>
          <a:lstStyle/>
          <a:p>
            <a:pPr algn="ctr"/>
            <a:r>
              <a:rPr lang="en-US" dirty="0">
                <a:latin typeface="Arial" pitchFamily="34" charset="0"/>
                <a:cs typeface="Arial" pitchFamily="34" charset="0"/>
              </a:rPr>
              <a:t>p</a:t>
            </a:r>
            <a:r>
              <a:rPr lang="en-US" dirty="0" smtClean="0">
                <a:latin typeface="Arial" pitchFamily="34" charset="0"/>
                <a:cs typeface="Arial" pitchFamily="34" charset="0"/>
              </a:rPr>
              <a:t>lace </a:t>
            </a:r>
            <a:r>
              <a:rPr lang="en-US" dirty="0">
                <a:latin typeface="Arial" pitchFamily="34" charset="0"/>
                <a:cs typeface="Arial" pitchFamily="34" charset="0"/>
              </a:rPr>
              <a:t>our faith in Jesus</a:t>
            </a:r>
            <a:r>
              <a:rPr lang="en-US" dirty="0" smtClean="0">
                <a:latin typeface="Arial" pitchFamily="34" charset="0"/>
                <a:cs typeface="Arial" pitchFamily="34" charset="0"/>
              </a:rPr>
              <a:t>,</a:t>
            </a:r>
            <a:endParaRPr lang="en-US" dirty="0">
              <a:latin typeface="Arial" pitchFamily="34" charset="0"/>
              <a:cs typeface="Arial" pitchFamily="34" charset="0"/>
            </a:endParaRPr>
          </a:p>
        </p:txBody>
      </p:sp>
      <p:sp>
        <p:nvSpPr>
          <p:cNvPr id="11" name="Content Placeholder 6"/>
          <p:cNvSpPr txBox="1">
            <a:spLocks/>
          </p:cNvSpPr>
          <p:nvPr/>
        </p:nvSpPr>
        <p:spPr>
          <a:xfrm>
            <a:off x="2971800" y="4952999"/>
            <a:ext cx="2133600" cy="1473115"/>
          </a:xfrm>
          <a:prstGeom prst="rect">
            <a:avLst/>
          </a:prstGeom>
        </p:spPr>
        <p:txBody>
          <a:bodyPr>
            <a:noAutofit/>
          </a:bodyPr>
          <a:lstStyle/>
          <a:p>
            <a:pPr algn="ctr"/>
            <a:r>
              <a:rPr lang="en-US" dirty="0">
                <a:latin typeface="Arial" pitchFamily="34" charset="0"/>
                <a:cs typeface="Arial" pitchFamily="34" charset="0"/>
              </a:rPr>
              <a:t>be baptized,</a:t>
            </a:r>
            <a:endParaRPr lang="en-US" sz="2800" dirty="0">
              <a:latin typeface="Arial" pitchFamily="34" charset="0"/>
              <a:cs typeface="Arial" pitchFamily="34" charset="0"/>
            </a:endParaRPr>
          </a:p>
        </p:txBody>
      </p:sp>
      <p:sp>
        <p:nvSpPr>
          <p:cNvPr id="14" name="Content Placeholder 6"/>
          <p:cNvSpPr txBox="1">
            <a:spLocks/>
          </p:cNvSpPr>
          <p:nvPr/>
        </p:nvSpPr>
        <p:spPr>
          <a:xfrm>
            <a:off x="5486400" y="4953000"/>
            <a:ext cx="2133600" cy="1473115"/>
          </a:xfrm>
          <a:prstGeom prst="rect">
            <a:avLst/>
          </a:prstGeom>
        </p:spPr>
        <p:txBody>
          <a:bodyPr>
            <a:noAutofit/>
          </a:bodyPr>
          <a:lstStyle/>
          <a:p>
            <a:pPr algn="ctr"/>
            <a:r>
              <a:rPr lang="en-US" dirty="0">
                <a:latin typeface="Arial" pitchFamily="34" charset="0"/>
                <a:cs typeface="Arial" pitchFamily="34" charset="0"/>
              </a:rPr>
              <a:t>and follow Christ’s New Law of Love.</a:t>
            </a:r>
            <a:endParaRPr lang="en-US" sz="2800" dirty="0">
              <a:latin typeface="Arial" pitchFamily="34" charset="0"/>
              <a:cs typeface="Arial" pitchFamily="34" charset="0"/>
            </a:endParaRPr>
          </a:p>
        </p:txBody>
      </p:sp>
      <p:pic>
        <p:nvPicPr>
          <p:cNvPr id="3" name="Picture 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01096" y="2376487"/>
            <a:ext cx="2617941" cy="1738313"/>
          </a:xfrm>
          <a:prstGeom prst="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276600" y="1848767"/>
            <a:ext cx="1720291" cy="2590800"/>
          </a:xfrm>
          <a:prstGeom prst="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pic>
      <p:sp>
        <p:nvSpPr>
          <p:cNvPr id="15" name="TextBox 5"/>
          <p:cNvSpPr txBox="1">
            <a:spLocks noChangeArrowheads="1"/>
          </p:cNvSpPr>
          <p:nvPr/>
        </p:nvSpPr>
        <p:spPr bwMode="auto">
          <a:xfrm>
            <a:off x="3238500" y="4512677"/>
            <a:ext cx="1600200" cy="169277"/>
          </a:xfrm>
          <a:prstGeom prst="rect">
            <a:avLst/>
          </a:prstGeom>
          <a:noFill/>
          <a:ln w="9525">
            <a:noFill/>
            <a:miter lim="800000"/>
            <a:headEnd/>
            <a:tailEnd/>
          </a:ln>
        </p:spPr>
        <p:txBody>
          <a:bodyPr wrap="square">
            <a:spAutoFit/>
          </a:bodyPr>
          <a:lstStyle/>
          <a:p>
            <a:r>
              <a:rPr lang="en-US" sz="500" dirty="0"/>
              <a:t>Image in </a:t>
            </a:r>
            <a:r>
              <a:rPr lang="en-US" sz="500" dirty="0" err="1" smtClean="0"/>
              <a:t>shutterstock</a:t>
            </a:r>
            <a:endParaRPr lang="en-US" sz="500" dirty="0"/>
          </a:p>
        </p:txBody>
      </p:sp>
      <p:pic>
        <p:nvPicPr>
          <p:cNvPr id="7" name="Picture 6"/>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5505450" y="2242622"/>
            <a:ext cx="3048000" cy="2033016"/>
          </a:xfrm>
          <a:prstGeom prst="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pic>
    </p:spTree>
    <p:extLst>
      <p:ext uri="{BB962C8B-B14F-4D97-AF65-F5344CB8AC3E}">
        <p14:creationId xmlns:p14="http://schemas.microsoft.com/office/powerpoint/2010/main" val="2435714154"/>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500"/>
                                        <p:tgtEl>
                                          <p:spTgt spid="3"/>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8"/>
                                        </p:tgtEl>
                                        <p:attrNameLst>
                                          <p:attrName>style.visibility</p:attrName>
                                        </p:attrNameLst>
                                      </p:cBhvr>
                                      <p:to>
                                        <p:strVal val="visible"/>
                                      </p:to>
                                    </p:set>
                                    <p:animEffect transition="in" filter="fade">
                                      <p:cBhvr>
                                        <p:cTn id="10" dur="500"/>
                                        <p:tgtEl>
                                          <p:spTgt spid="8"/>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10"/>
                                        </p:tgtEl>
                                        <p:attrNameLst>
                                          <p:attrName>style.visibility</p:attrName>
                                        </p:attrNameLst>
                                      </p:cBhvr>
                                      <p:to>
                                        <p:strVal val="visible"/>
                                      </p:to>
                                    </p:set>
                                    <p:animEffect transition="in" filter="fade">
                                      <p:cBhvr>
                                        <p:cTn id="13" dur="500"/>
                                        <p:tgtEl>
                                          <p:spTgt spid="10"/>
                                        </p:tgtEl>
                                      </p:cBhvr>
                                    </p:animEffect>
                                  </p:childTnLst>
                                </p:cTn>
                              </p:par>
                            </p:childTnLst>
                          </p:cTn>
                        </p:par>
                      </p:childTnLst>
                    </p:cTn>
                  </p:par>
                  <p:par>
                    <p:cTn id="14" fill="hold">
                      <p:stCondLst>
                        <p:cond delay="indefinite"/>
                      </p:stCondLst>
                      <p:childTnLst>
                        <p:par>
                          <p:cTn id="15" fill="hold">
                            <p:stCondLst>
                              <p:cond delay="0"/>
                            </p:stCondLst>
                            <p:childTnLst>
                              <p:par>
                                <p:cTn id="16" presetID="10" presetClass="entr" presetSubtype="0" fill="hold" nodeType="clickEffect">
                                  <p:stCondLst>
                                    <p:cond delay="0"/>
                                  </p:stCondLst>
                                  <p:childTnLst>
                                    <p:set>
                                      <p:cBhvr>
                                        <p:cTn id="17" dur="1" fill="hold">
                                          <p:stCondLst>
                                            <p:cond delay="0"/>
                                          </p:stCondLst>
                                        </p:cTn>
                                        <p:tgtEl>
                                          <p:spTgt spid="5"/>
                                        </p:tgtEl>
                                        <p:attrNameLst>
                                          <p:attrName>style.visibility</p:attrName>
                                        </p:attrNameLst>
                                      </p:cBhvr>
                                      <p:to>
                                        <p:strVal val="visible"/>
                                      </p:to>
                                    </p:set>
                                    <p:animEffect transition="in" filter="fade">
                                      <p:cBhvr>
                                        <p:cTn id="18" dur="500"/>
                                        <p:tgtEl>
                                          <p:spTgt spid="5"/>
                                        </p:tgtEl>
                                      </p:cBhvr>
                                    </p:animEffect>
                                  </p:childTnLst>
                                </p:cTn>
                              </p:par>
                              <p:par>
                                <p:cTn id="19" presetID="10" presetClass="entr" presetSubtype="0" fill="hold" grpId="0" nodeType="withEffect">
                                  <p:stCondLst>
                                    <p:cond delay="0"/>
                                  </p:stCondLst>
                                  <p:childTnLst>
                                    <p:set>
                                      <p:cBhvr>
                                        <p:cTn id="20" dur="1" fill="hold">
                                          <p:stCondLst>
                                            <p:cond delay="0"/>
                                          </p:stCondLst>
                                        </p:cTn>
                                        <p:tgtEl>
                                          <p:spTgt spid="15"/>
                                        </p:tgtEl>
                                        <p:attrNameLst>
                                          <p:attrName>style.visibility</p:attrName>
                                        </p:attrNameLst>
                                      </p:cBhvr>
                                      <p:to>
                                        <p:strVal val="visible"/>
                                      </p:to>
                                    </p:set>
                                    <p:animEffect transition="in" filter="fade">
                                      <p:cBhvr>
                                        <p:cTn id="21" dur="500"/>
                                        <p:tgtEl>
                                          <p:spTgt spid="15"/>
                                        </p:tgtEl>
                                      </p:cBhvr>
                                    </p:animEffect>
                                  </p:childTnLst>
                                </p:cTn>
                              </p:par>
                              <p:par>
                                <p:cTn id="22" presetID="10" presetClass="entr" presetSubtype="0" fill="hold" grpId="0" nodeType="withEffect">
                                  <p:stCondLst>
                                    <p:cond delay="0"/>
                                  </p:stCondLst>
                                  <p:childTnLst>
                                    <p:set>
                                      <p:cBhvr>
                                        <p:cTn id="23" dur="1" fill="hold">
                                          <p:stCondLst>
                                            <p:cond delay="0"/>
                                          </p:stCondLst>
                                        </p:cTn>
                                        <p:tgtEl>
                                          <p:spTgt spid="11"/>
                                        </p:tgtEl>
                                        <p:attrNameLst>
                                          <p:attrName>style.visibility</p:attrName>
                                        </p:attrNameLst>
                                      </p:cBhvr>
                                      <p:to>
                                        <p:strVal val="visible"/>
                                      </p:to>
                                    </p:set>
                                    <p:animEffect transition="in" filter="fade">
                                      <p:cBhvr>
                                        <p:cTn id="24" dur="500"/>
                                        <p:tgtEl>
                                          <p:spTgt spid="11"/>
                                        </p:tgtEl>
                                      </p:cBhvr>
                                    </p:animEffect>
                                  </p:childTnLst>
                                </p:cTn>
                              </p:par>
                            </p:childTnLst>
                          </p:cTn>
                        </p:par>
                      </p:childTnLst>
                    </p:cTn>
                  </p:par>
                  <p:par>
                    <p:cTn id="25" fill="hold">
                      <p:stCondLst>
                        <p:cond delay="indefinite"/>
                      </p:stCondLst>
                      <p:childTnLst>
                        <p:par>
                          <p:cTn id="26" fill="hold">
                            <p:stCondLst>
                              <p:cond delay="0"/>
                            </p:stCondLst>
                            <p:childTnLst>
                              <p:par>
                                <p:cTn id="27" presetID="10" presetClass="entr" presetSubtype="0" fill="hold" nodeType="clickEffect">
                                  <p:stCondLst>
                                    <p:cond delay="0"/>
                                  </p:stCondLst>
                                  <p:childTnLst>
                                    <p:set>
                                      <p:cBhvr>
                                        <p:cTn id="28" dur="1" fill="hold">
                                          <p:stCondLst>
                                            <p:cond delay="0"/>
                                          </p:stCondLst>
                                        </p:cTn>
                                        <p:tgtEl>
                                          <p:spTgt spid="7"/>
                                        </p:tgtEl>
                                        <p:attrNameLst>
                                          <p:attrName>style.visibility</p:attrName>
                                        </p:attrNameLst>
                                      </p:cBhvr>
                                      <p:to>
                                        <p:strVal val="visible"/>
                                      </p:to>
                                    </p:set>
                                    <p:animEffect transition="in" filter="fade">
                                      <p:cBhvr>
                                        <p:cTn id="29" dur="500"/>
                                        <p:tgtEl>
                                          <p:spTgt spid="7"/>
                                        </p:tgtEl>
                                      </p:cBhvr>
                                    </p:animEffect>
                                  </p:childTnLst>
                                </p:cTn>
                              </p:par>
                              <p:par>
                                <p:cTn id="30" presetID="10" presetClass="entr" presetSubtype="0" fill="hold" grpId="0" nodeType="withEffect">
                                  <p:stCondLst>
                                    <p:cond delay="0"/>
                                  </p:stCondLst>
                                  <p:childTnLst>
                                    <p:set>
                                      <p:cBhvr>
                                        <p:cTn id="31" dur="1" fill="hold">
                                          <p:stCondLst>
                                            <p:cond delay="0"/>
                                          </p:stCondLst>
                                        </p:cTn>
                                        <p:tgtEl>
                                          <p:spTgt spid="9"/>
                                        </p:tgtEl>
                                        <p:attrNameLst>
                                          <p:attrName>style.visibility</p:attrName>
                                        </p:attrNameLst>
                                      </p:cBhvr>
                                      <p:to>
                                        <p:strVal val="visible"/>
                                      </p:to>
                                    </p:set>
                                    <p:animEffect transition="in" filter="fade">
                                      <p:cBhvr>
                                        <p:cTn id="32" dur="500"/>
                                        <p:tgtEl>
                                          <p:spTgt spid="9"/>
                                        </p:tgtEl>
                                      </p:cBhvr>
                                    </p:animEffect>
                                  </p:childTnLst>
                                </p:cTn>
                              </p:par>
                              <p:par>
                                <p:cTn id="33" presetID="10" presetClass="entr" presetSubtype="0" fill="hold" grpId="0" nodeType="withEffect">
                                  <p:stCondLst>
                                    <p:cond delay="0"/>
                                  </p:stCondLst>
                                  <p:childTnLst>
                                    <p:set>
                                      <p:cBhvr>
                                        <p:cTn id="34" dur="1" fill="hold">
                                          <p:stCondLst>
                                            <p:cond delay="0"/>
                                          </p:stCondLst>
                                        </p:cTn>
                                        <p:tgtEl>
                                          <p:spTgt spid="14"/>
                                        </p:tgtEl>
                                        <p:attrNameLst>
                                          <p:attrName>style.visibility</p:attrName>
                                        </p:attrNameLst>
                                      </p:cBhvr>
                                      <p:to>
                                        <p:strVal val="visible"/>
                                      </p:to>
                                    </p:set>
                                    <p:animEffect transition="in" filter="fade">
                                      <p:cBhvr>
                                        <p:cTn id="35"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9" grpId="0"/>
      <p:bldP spid="10" grpId="0"/>
      <p:bldP spid="11" grpId="0"/>
      <p:bldP spid="14" grpId="0"/>
      <p:bldP spid="15"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19200" y="3505200"/>
            <a:ext cx="7772400" cy="2895600"/>
          </a:xfrm>
        </p:spPr>
        <p:txBody>
          <a:bodyPr>
            <a:noAutofit/>
          </a:bodyPr>
          <a:lstStyle/>
          <a:p>
            <a:pPr>
              <a:tabLst>
                <a:tab pos="169863" algn="l"/>
              </a:tabLst>
            </a:pPr>
            <a:r>
              <a:rPr lang="en-US" sz="1800" b="0" dirty="0" smtClean="0"/>
              <a:t>• be </a:t>
            </a:r>
            <a:r>
              <a:rPr lang="en-US" sz="1800" b="0" dirty="0"/>
              <a:t>compassionate toward others, </a:t>
            </a:r>
            <a:r>
              <a:rPr lang="en-US" sz="1800" b="0" dirty="0" smtClean="0"/>
              <a:t/>
            </a:r>
            <a:br>
              <a:rPr lang="en-US" sz="1800" b="0" dirty="0" smtClean="0"/>
            </a:br>
            <a:r>
              <a:rPr lang="en-US" sz="1800" b="0" dirty="0" smtClean="0"/>
              <a:t/>
            </a:r>
            <a:br>
              <a:rPr lang="en-US" sz="1800" b="0" dirty="0" smtClean="0"/>
            </a:br>
            <a:r>
              <a:rPr lang="en-US" sz="1800" b="0" dirty="0"/>
              <a:t>• live justly</a:t>
            </a:r>
            <a:r>
              <a:rPr lang="en-US" sz="1800" b="0" dirty="0" smtClean="0"/>
              <a:t>,</a:t>
            </a:r>
            <a:br>
              <a:rPr lang="en-US" sz="1800" b="0" dirty="0" smtClean="0"/>
            </a:br>
            <a:r>
              <a:rPr lang="en-US" sz="1800" b="0" dirty="0" smtClean="0"/>
              <a:t> </a:t>
            </a:r>
            <a:br>
              <a:rPr lang="en-US" sz="1800" b="0" dirty="0" smtClean="0"/>
            </a:br>
            <a:r>
              <a:rPr lang="en-US" sz="1800" b="0" dirty="0"/>
              <a:t>• respect the life and dignity of every person, </a:t>
            </a:r>
            <a:r>
              <a:rPr lang="en-US" sz="1800" b="0" dirty="0" smtClean="0"/>
              <a:t/>
            </a:r>
            <a:br>
              <a:rPr lang="en-US" sz="1800" b="0" dirty="0" smtClean="0"/>
            </a:br>
            <a:r>
              <a:rPr lang="en-US" sz="1800" b="0" dirty="0" smtClean="0"/>
              <a:t/>
            </a:r>
            <a:br>
              <a:rPr lang="en-US" sz="1800" b="0" dirty="0" smtClean="0"/>
            </a:br>
            <a:r>
              <a:rPr lang="en-US" sz="1800" b="0" dirty="0"/>
              <a:t>• share our material goods to help others </a:t>
            </a:r>
            <a:r>
              <a:rPr lang="en-US" sz="1800" b="0" dirty="0" smtClean="0"/>
              <a:t>in</a:t>
            </a:r>
            <a:r>
              <a:rPr lang="en-US" sz="1800" b="0" dirty="0"/>
              <a:t> </a:t>
            </a:r>
            <a:r>
              <a:rPr lang="en-US" sz="1800" b="0" dirty="0" smtClean="0"/>
              <a:t>need</a:t>
            </a:r>
            <a:r>
              <a:rPr lang="en-US" sz="1800" b="0" dirty="0"/>
              <a:t>, </a:t>
            </a:r>
            <a:r>
              <a:rPr lang="en-US" sz="1800" b="0" dirty="0" smtClean="0"/>
              <a:t/>
            </a:r>
            <a:br>
              <a:rPr lang="en-US" sz="1800" b="0" dirty="0" smtClean="0"/>
            </a:br>
            <a:r>
              <a:rPr lang="en-US" sz="1800" b="0" dirty="0" smtClean="0"/>
              <a:t/>
            </a:r>
            <a:br>
              <a:rPr lang="en-US" sz="1800" b="0" dirty="0" smtClean="0"/>
            </a:br>
            <a:r>
              <a:rPr lang="en-US" sz="1800" b="0" dirty="0"/>
              <a:t>• and build just societies that protect </a:t>
            </a:r>
            <a:r>
              <a:rPr lang="en-US" sz="1800" b="0" dirty="0" smtClean="0"/>
              <a:t>the</a:t>
            </a:r>
            <a:r>
              <a:rPr lang="en-US" sz="1800" b="0" dirty="0"/>
              <a:t> </a:t>
            </a:r>
            <a:r>
              <a:rPr lang="en-US" sz="1800" b="0" dirty="0" smtClean="0"/>
              <a:t>essential </a:t>
            </a:r>
            <a:r>
              <a:rPr lang="en-US" sz="1800" b="0" dirty="0"/>
              <a:t>rights of all people.</a:t>
            </a:r>
          </a:p>
        </p:txBody>
      </p:sp>
      <p:sp>
        <p:nvSpPr>
          <p:cNvPr id="5" name="TextBox 5"/>
          <p:cNvSpPr txBox="1">
            <a:spLocks noChangeArrowheads="1"/>
          </p:cNvSpPr>
          <p:nvPr/>
        </p:nvSpPr>
        <p:spPr bwMode="auto">
          <a:xfrm>
            <a:off x="3276600" y="2650123"/>
            <a:ext cx="2590800" cy="246221"/>
          </a:xfrm>
          <a:prstGeom prst="rect">
            <a:avLst/>
          </a:prstGeom>
          <a:noFill/>
          <a:ln w="9525">
            <a:noFill/>
            <a:miter lim="800000"/>
            <a:headEnd/>
            <a:tailEnd/>
          </a:ln>
        </p:spPr>
        <p:txBody>
          <a:bodyPr wrap="square">
            <a:spAutoFit/>
          </a:bodyPr>
          <a:lstStyle/>
          <a:p>
            <a:r>
              <a:rPr lang="en-US" sz="500" dirty="0"/>
              <a:t>By Leon </a:t>
            </a:r>
            <a:r>
              <a:rPr lang="en-US" sz="500" dirty="0" err="1"/>
              <a:t>Brocard</a:t>
            </a:r>
            <a:r>
              <a:rPr lang="en-US" sz="500" dirty="0"/>
              <a:t> (originally posted to Flickr as IXS_2631) [CC-BY-2.0 (www.creativecommons.org/licenses/by/2.0)], via Wikimedia Commons</a:t>
            </a:r>
          </a:p>
        </p:txBody>
      </p:sp>
      <p:pic>
        <p:nvPicPr>
          <p:cNvPr id="7" name="Content Placeholder 6"/>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3276600" y="685800"/>
            <a:ext cx="2540000" cy="1905000"/>
          </a:xfrm>
          <a:effectLst>
            <a:reflection blurRad="6350" stA="50000" endA="300" endPos="29000" dist="50800" dir="5400000" sy="-100000" algn="bl" rotWithShape="0"/>
          </a:effectLst>
        </p:spPr>
      </p:pic>
      <p:sp>
        <p:nvSpPr>
          <p:cNvPr id="3" name="TextBox 2"/>
          <p:cNvSpPr txBox="1"/>
          <p:nvPr/>
        </p:nvSpPr>
        <p:spPr bwMode="auto">
          <a:xfrm>
            <a:off x="914400" y="2971800"/>
            <a:ext cx="7620000" cy="584775"/>
          </a:xfrm>
          <a:prstGeom prst="rect">
            <a:avLst/>
          </a:prstGeom>
          <a:noFill/>
          <a:ln w="9525">
            <a:noFill/>
            <a:miter lim="800000"/>
            <a:headEnd/>
            <a:tailEnd/>
          </a:ln>
        </p:spPr>
        <p:txBody>
          <a:bodyPr wrap="square" rtlCol="0">
            <a:spAutoFit/>
          </a:bodyPr>
          <a:lstStyle/>
          <a:p>
            <a:pPr algn="ctr"/>
            <a:r>
              <a:rPr lang="en-US" sz="3200" b="1" dirty="0">
                <a:latin typeface="Arial" pitchFamily="34" charset="0"/>
                <a:cs typeface="Arial" pitchFamily="34" charset="0"/>
              </a:rPr>
              <a:t>The New Law of Christ requires us to</a:t>
            </a:r>
            <a:endParaRPr lang="en-US" sz="3200" b="1" dirty="0">
              <a:solidFill>
                <a:schemeClr val="bg1">
                  <a:lumMod val="65000"/>
                </a:schemeClr>
              </a:solidFill>
              <a:latin typeface="Arial" pitchFamily="34" charset="0"/>
              <a:cs typeface="Arial" pitchFamily="34" charset="0"/>
            </a:endParaRPr>
          </a:p>
        </p:txBody>
      </p:sp>
    </p:spTree>
    <p:extLst>
      <p:ext uri="{BB962C8B-B14F-4D97-AF65-F5344CB8AC3E}">
        <p14:creationId xmlns:p14="http://schemas.microsoft.com/office/powerpoint/2010/main" val="1695701424"/>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200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505200"/>
            <a:ext cx="8915400" cy="2209800"/>
          </a:xfrm>
        </p:spPr>
        <p:txBody>
          <a:bodyPr>
            <a:noAutofit/>
          </a:bodyPr>
          <a:lstStyle/>
          <a:p>
            <a:pPr algn="ctr"/>
            <a:r>
              <a:rPr lang="en-US" b="0" dirty="0"/>
              <a:t>The Holy Spirit calls us to conversion, empowers </a:t>
            </a:r>
            <a:r>
              <a:rPr lang="en-US" b="0" dirty="0" smtClean="0"/>
              <a:t/>
            </a:r>
            <a:br>
              <a:rPr lang="en-US" b="0" dirty="0" smtClean="0"/>
            </a:br>
            <a:r>
              <a:rPr lang="en-US" b="0" dirty="0" smtClean="0"/>
              <a:t>us </a:t>
            </a:r>
            <a:r>
              <a:rPr lang="en-US" b="0" dirty="0"/>
              <a:t>for service, and helps us to grow in holiness.</a:t>
            </a:r>
          </a:p>
        </p:txBody>
      </p:sp>
      <p:sp>
        <p:nvSpPr>
          <p:cNvPr id="5" name="TextBox 5"/>
          <p:cNvSpPr txBox="1">
            <a:spLocks noChangeArrowheads="1"/>
          </p:cNvSpPr>
          <p:nvPr/>
        </p:nvSpPr>
        <p:spPr bwMode="auto">
          <a:xfrm>
            <a:off x="3076575" y="3886200"/>
            <a:ext cx="1600200" cy="169277"/>
          </a:xfrm>
          <a:prstGeom prst="rect">
            <a:avLst/>
          </a:prstGeom>
          <a:noFill/>
          <a:ln w="9525">
            <a:noFill/>
            <a:miter lim="800000"/>
            <a:headEnd/>
            <a:tailEnd/>
          </a:ln>
        </p:spPr>
        <p:txBody>
          <a:bodyPr wrap="square">
            <a:spAutoFit/>
          </a:bodyPr>
          <a:lstStyle/>
          <a:p>
            <a:r>
              <a:rPr lang="en-US" sz="500" dirty="0"/>
              <a:t>Image in </a:t>
            </a:r>
            <a:r>
              <a:rPr lang="en-US" sz="500" dirty="0" err="1" smtClean="0"/>
              <a:t>shutterstock</a:t>
            </a:r>
            <a:endParaRPr lang="en-US" sz="500" dirty="0"/>
          </a:p>
        </p:txBody>
      </p:sp>
      <p:pic>
        <p:nvPicPr>
          <p:cNvPr id="6" name="Content Placeholder 5"/>
          <p:cNvPicPr>
            <a:picLocks noGrp="1" noChangeAspect="1"/>
          </p:cNvPicPr>
          <p:nvPr>
            <p:ph idx="1"/>
          </p:nvPr>
        </p:nvPicPr>
        <p:blipFill>
          <a:blip r:embed="rId3" cstate="print">
            <a:extLst>
              <a:ext uri="{28A0092B-C50C-407E-A947-70E740481C1C}">
                <a14:useLocalDpi xmlns:a14="http://schemas.microsoft.com/office/drawing/2010/main" val="0"/>
              </a:ext>
            </a:extLst>
          </a:blip>
          <a:stretch>
            <a:fillRect/>
          </a:stretch>
        </p:blipFill>
        <p:spPr>
          <a:xfrm>
            <a:off x="2505035" y="870316"/>
            <a:ext cx="4048165" cy="3015883"/>
          </a:xfrm>
          <a:ln>
            <a:noFill/>
          </a:ln>
          <a:effectLst/>
          <a:scene3d>
            <a:camera prst="orthographicFront">
              <a:rot lat="0" lon="0" rev="0"/>
            </a:camera>
            <a:lightRig rig="glow" dir="t">
              <a:rot lat="0" lon="0" rev="14100000"/>
            </a:lightRig>
          </a:scene3d>
          <a:sp3d prstMaterial="softEdge">
            <a:bevelT w="127000" prst="artDeco"/>
          </a:sp3d>
        </p:spPr>
      </p:pic>
    </p:spTree>
    <p:extLst>
      <p:ext uri="{BB962C8B-B14F-4D97-AF65-F5344CB8AC3E}">
        <p14:creationId xmlns:p14="http://schemas.microsoft.com/office/powerpoint/2010/main" val="1227228666"/>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200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4026902"/>
            <a:ext cx="8534400" cy="1828800"/>
          </a:xfrm>
        </p:spPr>
        <p:txBody>
          <a:bodyPr>
            <a:noAutofit/>
          </a:bodyPr>
          <a:lstStyle/>
          <a:p>
            <a:pPr algn="ctr"/>
            <a:r>
              <a:rPr lang="en-US" b="0" dirty="0"/>
              <a:t>Each person’s salvation is based on his or her personal decision and actions. We must commit to being a member of the Body of Christ, make decisions to partake in the Sacraments, make good moral choices, serve others, and live a just life.</a:t>
            </a:r>
          </a:p>
        </p:txBody>
      </p:sp>
      <p:sp>
        <p:nvSpPr>
          <p:cNvPr id="5" name="TextBox 5"/>
          <p:cNvSpPr txBox="1">
            <a:spLocks noChangeArrowheads="1"/>
          </p:cNvSpPr>
          <p:nvPr/>
        </p:nvSpPr>
        <p:spPr bwMode="auto">
          <a:xfrm>
            <a:off x="3581400" y="3657600"/>
            <a:ext cx="1600200" cy="169277"/>
          </a:xfrm>
          <a:prstGeom prst="rect">
            <a:avLst/>
          </a:prstGeom>
          <a:noFill/>
          <a:ln w="9525">
            <a:noFill/>
            <a:miter lim="800000"/>
            <a:headEnd/>
            <a:tailEnd/>
          </a:ln>
        </p:spPr>
        <p:txBody>
          <a:bodyPr wrap="square">
            <a:spAutoFit/>
          </a:bodyPr>
          <a:lstStyle/>
          <a:p>
            <a:r>
              <a:rPr lang="en-US" sz="500" dirty="0"/>
              <a:t>Image in </a:t>
            </a:r>
            <a:r>
              <a:rPr lang="en-US" sz="500" dirty="0" err="1" smtClean="0"/>
              <a:t>shutterstock</a:t>
            </a:r>
            <a:endParaRPr lang="en-US" sz="500" dirty="0"/>
          </a:p>
        </p:txBody>
      </p:sp>
      <p:pic>
        <p:nvPicPr>
          <p:cNvPr id="6" name="Content Placeholder 5"/>
          <p:cNvPicPr>
            <a:picLocks noGrp="1" noChangeAspect="1"/>
          </p:cNvPicPr>
          <p:nvPr>
            <p:ph idx="1"/>
          </p:nvPr>
        </p:nvPicPr>
        <p:blipFill>
          <a:blip r:embed="rId3" cstate="print">
            <a:extLst>
              <a:ext uri="{28A0092B-C50C-407E-A947-70E740481C1C}">
                <a14:useLocalDpi xmlns:a14="http://schemas.microsoft.com/office/drawing/2010/main" val="0"/>
              </a:ext>
            </a:extLst>
          </a:blip>
          <a:stretch>
            <a:fillRect/>
          </a:stretch>
        </p:blipFill>
        <p:spPr>
          <a:xfrm>
            <a:off x="3581400" y="609600"/>
            <a:ext cx="2033016" cy="3048000"/>
          </a:xfr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pic>
    </p:spTree>
    <p:extLst>
      <p:ext uri="{BB962C8B-B14F-4D97-AF65-F5344CB8AC3E}">
        <p14:creationId xmlns:p14="http://schemas.microsoft.com/office/powerpoint/2010/main" val="126970609"/>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200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theme/theme1.xml><?xml version="1.0" encoding="utf-8"?>
<a:theme xmlns:a="http://schemas.openxmlformats.org/drawingml/2006/main" name="LIC Presentation template-New">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bwMode="auto">
        <a:noFill/>
        <a:ln w="9525">
          <a:noFill/>
          <a:miter lim="800000"/>
          <a:headEnd/>
          <a:tailEnd/>
        </a:ln>
      </a:spPr>
      <a:bodyPr>
        <a:spAutoFit/>
      </a:bodyPr>
      <a:lstStyle>
        <a:defPPr>
          <a:defRPr sz="800" dirty="0">
            <a:solidFill>
              <a:schemeClr val="bg1">
                <a:lumMod val="65000"/>
              </a:schemeClr>
            </a:solidFill>
          </a:defRPr>
        </a:defPPr>
      </a:lstStyle>
    </a:tx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LIC Presentation template-New</Template>
  <TotalTime>345</TotalTime>
  <Words>354</Words>
  <Application>Microsoft Office PowerPoint</Application>
  <PresentationFormat>On-screen Show (4:3)</PresentationFormat>
  <Paragraphs>41</Paragraphs>
  <Slides>10</Slides>
  <Notes>10</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LIC Presentation template-New</vt:lpstr>
      <vt:lpstr>The Social Dimension of the Paschal Mystery</vt:lpstr>
      <vt:lpstr>True faith always has a social dimension.</vt:lpstr>
      <vt:lpstr>God’s plan of salvation is both personal and communal. We need to care about others, not just ourselves. </vt:lpstr>
      <vt:lpstr>Christ gave us a New Law (the Sermon on the Mount) to teach us how to live as citizens of God’s Kingdom, completing the instruction that began with the Old Law. </vt:lpstr>
      <vt:lpstr>The New Testament teaches us that God’s love is fulfilled through the life and work of Jesus Christ. </vt:lpstr>
      <vt:lpstr>PowerPoint Presentation</vt:lpstr>
      <vt:lpstr>• be compassionate toward others,   • live justly,   • respect the life and dignity of every person,   • share our material goods to help others in need,   • and build just societies that protect the essential rights of all people.</vt:lpstr>
      <vt:lpstr>The Holy Spirit calls us to conversion, empowers  us for service, and helps us to grow in holiness.</vt:lpstr>
      <vt:lpstr>Each person’s salvation is based on his or her personal decision and actions. We must commit to being a member of the Body of Christ, make decisions to partake in the Sacraments, make good moral choices, serve others, and live a just life.</vt:lpstr>
      <vt:lpstr>The communal dimension of salvation is based in community. We are united as one family through the Sacraments and are therefore called to take care of all our brothers and sisters in Christ.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bmartinka</dc:creator>
  <cp:lastModifiedBy>pintern</cp:lastModifiedBy>
  <cp:revision>61</cp:revision>
  <dcterms:created xsi:type="dcterms:W3CDTF">2011-06-08T19:56:13Z</dcterms:created>
  <dcterms:modified xsi:type="dcterms:W3CDTF">2012-02-15T17:21:17Z</dcterms:modified>
</cp:coreProperties>
</file>