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1" r:id="rId3"/>
    <p:sldId id="280" r:id="rId4"/>
    <p:sldId id="257" r:id="rId5"/>
    <p:sldId id="260" r:id="rId6"/>
    <p:sldId id="282" r:id="rId7"/>
    <p:sldId id="28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3D5"/>
    <a:srgbClr val="9BACFF"/>
    <a:srgbClr val="9CDDFE"/>
    <a:srgbClr val="12A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90119" autoAdjust="0"/>
  </p:normalViewPr>
  <p:slideViewPr>
    <p:cSldViewPr>
      <p:cViewPr>
        <p:scale>
          <a:sx n="100" d="100"/>
          <a:sy n="100" d="100"/>
        </p:scale>
        <p:origin x="-122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E6F637-C3DD-4B10-884C-03C969C99228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9DA0A9-56EA-4E74-8C85-58A4BDE4D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2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604A97-D7CC-4B2E-A251-6810016424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2BA9C5-1EE0-4C95-ADA5-9DCA1112BDF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FFDFC5-A4C1-4206-8709-87B07EC44B8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B30D23-ACCE-4F1C-A966-390282FA3CA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9FB631-BFA6-4E0E-B1AB-53EF8F29D4F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54DBC-3F36-4FFE-A03E-E84A63DC705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B0432-A971-4BC0-BA50-496D4AF2E5A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479222-BA74-4BEB-AA88-04DA983AB0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67C2E4-78AC-47E8-94FD-97BEC0F105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EC773B-5D6F-4914-9AA6-4B77F39D17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A14E6A-68A5-41A9-8B05-11CC95D44B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A6D77B-A024-43C0-AAE1-271716BB55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0859F7-28E8-42B1-9324-B73D139A94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E4658E-6A98-4110-9C05-10D1639F177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4DBC1-2DBD-4E98-95BD-F4EBB355E9D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BE20F6-B404-4DDD-8373-1764C40810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1524B2-4ACC-470F-BD17-7E5ED0DAA1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94DD6E-8FAE-46E4-A087-F0C5311D0E6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08EDF5-75F7-48E4-BBE0-3B9C7A6D44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B562CF-3E83-4431-9983-E1AD7A19EE4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6376AA-7427-441F-8ABA-5CA0D48197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06763F-6640-4A75-A34E-11E8685AB43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16C79F-3740-4751-9CE4-D0F1809100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4E326B-C9B6-4996-B9D9-4A09F68D93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4"/>
          <p:cNvSpPr txBox="1">
            <a:spLocks/>
          </p:cNvSpPr>
          <p:nvPr userDrawn="1"/>
        </p:nvSpPr>
        <p:spPr>
          <a:xfrm>
            <a:off x="304800" y="914400"/>
            <a:ext cx="7315200" cy="3505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 marL="342900" indent="-342900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457200" y="1066800"/>
            <a:ext cx="7772400" cy="4267200"/>
          </a:xfrm>
        </p:spPr>
        <p:txBody>
          <a:bodyPr/>
          <a:lstStyle>
            <a:lvl1pPr>
              <a:buNone/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8382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10D183-60F0-4BFD-8E3E-6C01666FA185}" type="datetimeFigureOut">
              <a:rPr lang="en-US"/>
              <a:pPr>
                <a:defRPr/>
              </a:pPr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D1405B-CC12-4440-8EE8-5EA009185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Psalm 139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Paschal </a:t>
            </a:r>
            <a:r>
              <a:rPr lang="en-US" smtClean="0">
                <a:latin typeface="Arial" charset="0"/>
                <a:cs typeface="Arial" charset="0"/>
              </a:rPr>
              <a:t>Mystery </a:t>
            </a:r>
            <a:r>
              <a:rPr lang="en-US" smtClean="0">
                <a:latin typeface="Arial" charset="0"/>
                <a:cs typeface="Arial" charset="0"/>
              </a:rPr>
              <a:t>Course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4" name="Text Placeholder 8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32500" lnSpcReduction="20000"/>
          </a:bodyPr>
          <a:lstStyle/>
          <a:p>
            <a:pPr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Document # TX001315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Even there your hand will guide me,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your right hand hold me fast.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dark - BalazsT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1371600"/>
            <a:ext cx="3709873" cy="556202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60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1905000" y="6477000"/>
            <a:ext cx="857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BalazsT/shutterstock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If I say, “Surely darkness shall hide me,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and night shall be my light”—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dark - BalazsT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1371600"/>
            <a:ext cx="3709873" cy="556202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60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1905000" y="6477000"/>
            <a:ext cx="857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BalazsT/shutterstock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Darkness is not dark for you,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and night shines as the day.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Darkness and light are but one.</a:t>
            </a:r>
          </a:p>
        </p:txBody>
      </p:sp>
      <p:pic>
        <p:nvPicPr>
          <p:cNvPr id="6" name="Picture 5" descr="dark - BalazsT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1371600"/>
            <a:ext cx="3709873" cy="556202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60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1905000" y="6477000"/>
            <a:ext cx="857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BalazsT/shutterstock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etus-shutterstock_lelik7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1787576"/>
            <a:ext cx="6324600" cy="4471492"/>
          </a:xfrm>
          <a:prstGeom prst="rect">
            <a:avLst/>
          </a:prstGeom>
        </p:spPr>
      </p:pic>
      <p:sp>
        <p:nvSpPr>
          <p:cNvPr id="2253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You formed my inmost being;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you knit me in my mother’s womb.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 rot="560395">
            <a:off x="3894813" y="6093721"/>
            <a:ext cx="77296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/lelik759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etus-shutterstock_lelik7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1787576"/>
            <a:ext cx="6324600" cy="4471492"/>
          </a:xfrm>
          <a:prstGeom prst="rect">
            <a:avLst/>
          </a:prstGeom>
        </p:spPr>
      </p:pic>
      <p:sp>
        <p:nvSpPr>
          <p:cNvPr id="23554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 praise you, so wonderfully you made me;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wonderful are your works!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My very self you knew;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 rot="560395">
            <a:off x="3894813" y="6093721"/>
            <a:ext cx="77296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/lelik759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etus-shutterstock_lelik7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1787576"/>
            <a:ext cx="6324600" cy="4471492"/>
          </a:xfrm>
          <a:prstGeom prst="rect">
            <a:avLst/>
          </a:prstGeom>
        </p:spPr>
      </p:pic>
      <p:sp>
        <p:nvSpPr>
          <p:cNvPr id="24578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my bones were not hidden from you,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When I was being made in secret,</a:t>
            </a:r>
          </a:p>
          <a:p>
            <a:pPr marL="347472"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fashioned as in the depths of 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	the earth.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rot="560395">
            <a:off x="3894813" y="6093721"/>
            <a:ext cx="77296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/lelik759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Your eyes foresaw my actions;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in your book all are written down;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my days were shaped, before one came to be.</a:t>
            </a:r>
          </a:p>
        </p:txBody>
      </p:sp>
      <p:pic>
        <p:nvPicPr>
          <p:cNvPr id="6" name="Picture 5" descr="God-Architect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438400"/>
            <a:ext cx="3062288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604" name="Rectangle 6"/>
          <p:cNvSpPr>
            <a:spLocks noChangeArrowheads="1"/>
          </p:cNvSpPr>
          <p:nvPr/>
        </p:nvSpPr>
        <p:spPr bwMode="auto">
          <a:xfrm rot="-5400000">
            <a:off x="5152232" y="5972968"/>
            <a:ext cx="8382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Image in public domain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How precious to me are your designs, O God;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how vast the sum of them!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God-Architect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438400"/>
            <a:ext cx="3062288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628" name="Rectangle 6"/>
          <p:cNvSpPr>
            <a:spLocks noChangeArrowheads="1"/>
          </p:cNvSpPr>
          <p:nvPr/>
        </p:nvSpPr>
        <p:spPr bwMode="auto">
          <a:xfrm rot="-5400000">
            <a:off x="5152232" y="5972968"/>
            <a:ext cx="8382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Image in public domain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Were I to count, they would outnumber the sands;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to finish, I would need eternity.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God-Architect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438400"/>
            <a:ext cx="3062288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7652" name="Rectangle 6"/>
          <p:cNvSpPr>
            <a:spLocks noChangeArrowheads="1"/>
          </p:cNvSpPr>
          <p:nvPr/>
        </p:nvSpPr>
        <p:spPr bwMode="auto">
          <a:xfrm rot="-5400000">
            <a:off x="5152232" y="5972968"/>
            <a:ext cx="8382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Image in public domain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ormysky-shutterstock_la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16624"/>
            <a:ext cx="2956560" cy="44127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8674" name="Content Placeholder 4"/>
          <p:cNvSpPr>
            <a:spLocks noGrp="1"/>
          </p:cNvSpPr>
          <p:nvPr>
            <p:ph sz="quarter" idx="11"/>
          </p:nvPr>
        </p:nvSpPr>
        <p:spPr>
          <a:xfrm>
            <a:off x="457200" y="1066800"/>
            <a:ext cx="7772400" cy="1524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If only you would destroy the wicked, O God,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and the bloodthirsty would depart from me!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 rot="-5400000">
            <a:off x="5315061" y="5974850"/>
            <a:ext cx="7649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lafoto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Journal - 29september -shutterstock.jpg"/>
          <p:cNvPicPr>
            <a:picLocks noChangeAspect="1"/>
          </p:cNvPicPr>
          <p:nvPr/>
        </p:nvPicPr>
        <p:blipFill>
          <a:blip r:embed="rId3" cstate="print"/>
          <a:srcRect t="8371"/>
          <a:stretch>
            <a:fillRect/>
          </a:stretch>
        </p:blipFill>
        <p:spPr bwMode="auto">
          <a:xfrm>
            <a:off x="3200400" y="1066800"/>
            <a:ext cx="59436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914400"/>
            <a:ext cx="7315200" cy="1600200"/>
          </a:xfrm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</a:t>
            </a:r>
            <a:r>
              <a:rPr lang="en-US" cap="small" dirty="0" smtClean="0">
                <a:solidFill>
                  <a:schemeClr val="tx1"/>
                </a:solidFill>
              </a:rPr>
              <a:t>ord</a:t>
            </a:r>
            <a:r>
              <a:rPr lang="en-US" dirty="0" smtClean="0">
                <a:solidFill>
                  <a:schemeClr val="tx1"/>
                </a:solidFill>
              </a:rPr>
              <a:t>, you have probed me, you know me: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	you know when I sit and stand;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	you understand my thoughts from afar.</a:t>
            </a:r>
          </a:p>
          <a:p>
            <a:pPr algn="l" eaLnBrk="1" hangingPunct="1">
              <a:spcBef>
                <a:spcPct val="0"/>
              </a:spcBef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algn="l" eaLnBrk="1" hangingPunct="1">
              <a:spcBef>
                <a:spcPct val="0"/>
              </a:spcBef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6248400" y="6208713"/>
            <a:ext cx="9794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© 29september/shutterstock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Deceitfully they invoke your name;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your foes swear faithless oaths.</a:t>
            </a:r>
          </a:p>
        </p:txBody>
      </p:sp>
      <p:pic>
        <p:nvPicPr>
          <p:cNvPr id="5" name="Picture 4" descr="stormysky-shutterstock_la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16624"/>
            <a:ext cx="2956560" cy="44127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 rot="-5400000">
            <a:off x="5315061" y="5974850"/>
            <a:ext cx="7649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lafoto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Do I not hate, L</a:t>
            </a:r>
            <a:r>
              <a:rPr lang="en-US" cap="small" dirty="0" smtClean="0"/>
              <a:t>ord</a:t>
            </a:r>
            <a:r>
              <a:rPr lang="en-US" dirty="0" smtClean="0"/>
              <a:t>, those who hate you?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	Those who rise against you, do I not loathe?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7" name="Picture 6" descr="stormysky-shutterstock_la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16624"/>
            <a:ext cx="2956560" cy="44127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 rot="-5400000">
            <a:off x="5315061" y="5974850"/>
            <a:ext cx="7649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lafoto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With fierce hatred I hate them,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enemies I count as my own.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5" name="Picture 4" descr="stormysky-shutterstock_la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16624"/>
            <a:ext cx="2956560" cy="44127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 rot="-5400000">
            <a:off x="5315061" y="5974850"/>
            <a:ext cx="7649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 dirty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lafoto</a:t>
            </a:r>
            <a:endParaRPr lang="en-US" sz="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Probe me, God, know my heart;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try me, know my concerns.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tunnel - littlesam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2057400"/>
            <a:ext cx="6629400" cy="38052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2772" name="Rectangle 6"/>
          <p:cNvSpPr>
            <a:spLocks noChangeArrowheads="1"/>
          </p:cNvSpPr>
          <p:nvPr/>
        </p:nvSpPr>
        <p:spPr bwMode="auto">
          <a:xfrm rot="-5400000">
            <a:off x="7470775" y="4832350"/>
            <a:ext cx="8429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© littlesam/shutterstock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4"/>
          <p:cNvSpPr>
            <a:spLocks noGrp="1"/>
          </p:cNvSpPr>
          <p:nvPr>
            <p:ph sz="quarter" idx="11"/>
          </p:nvPr>
        </p:nvSpPr>
        <p:spPr>
          <a:xfrm>
            <a:off x="457200" y="1066800"/>
            <a:ext cx="7772400" cy="1219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See if my way is crooked,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then lead me in the ancient paths.</a:t>
            </a:r>
          </a:p>
        </p:txBody>
      </p:sp>
      <p:pic>
        <p:nvPicPr>
          <p:cNvPr id="6" name="Picture 5" descr="tunnel - littlesam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2057400"/>
            <a:ext cx="6629400" cy="38052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3796" name="Rectangle 6"/>
          <p:cNvSpPr>
            <a:spLocks noChangeArrowheads="1"/>
          </p:cNvSpPr>
          <p:nvPr/>
        </p:nvSpPr>
        <p:spPr bwMode="auto">
          <a:xfrm rot="-5400000">
            <a:off x="7470775" y="4832350"/>
            <a:ext cx="8429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© littlesam/shutterstock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7" descr="Journal - 29september -shutterstock.jpg"/>
          <p:cNvPicPr>
            <a:picLocks noChangeAspect="1"/>
          </p:cNvPicPr>
          <p:nvPr/>
        </p:nvPicPr>
        <p:blipFill>
          <a:blip r:embed="rId3" cstate="print"/>
          <a:srcRect t="8371"/>
          <a:stretch>
            <a:fillRect/>
          </a:stretch>
        </p:blipFill>
        <p:spPr bwMode="auto">
          <a:xfrm>
            <a:off x="3200400" y="1066800"/>
            <a:ext cx="59436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914400"/>
            <a:ext cx="7315200" cy="35052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My travels and my rest you mark;</a:t>
            </a:r>
          </a:p>
          <a:p>
            <a:pPr algn="l" eaLnBrk="1" hangingPunct="1">
              <a:spcBef>
                <a:spcPct val="0"/>
              </a:spcBef>
            </a:pP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with all my ways you are familiar.</a:t>
            </a:r>
          </a:p>
          <a:p>
            <a:pPr algn="l" eaLnBrk="1" hangingPunct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l" eaLnBrk="1" hangingPunct="1"/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6248400" y="6208713"/>
            <a:ext cx="9794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© 29september/shutterstock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Journal - 29september -shutterstock.jpg"/>
          <p:cNvPicPr>
            <a:picLocks noChangeAspect="1"/>
          </p:cNvPicPr>
          <p:nvPr/>
        </p:nvPicPr>
        <p:blipFill>
          <a:blip r:embed="rId3" cstate="print"/>
          <a:srcRect t="8371"/>
          <a:stretch>
            <a:fillRect/>
          </a:stretch>
        </p:blipFill>
        <p:spPr bwMode="auto">
          <a:xfrm>
            <a:off x="3200400" y="1066800"/>
            <a:ext cx="59436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914400"/>
            <a:ext cx="7315200" cy="3505200"/>
          </a:xfrm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Even before a word is on my tongue,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	L</a:t>
            </a:r>
            <a:r>
              <a:rPr lang="en-US" cap="small" dirty="0" smtClean="0">
                <a:solidFill>
                  <a:schemeClr val="tx1"/>
                </a:solidFill>
              </a:rPr>
              <a:t>ord</a:t>
            </a:r>
            <a:r>
              <a:rPr lang="en-US" dirty="0" smtClean="0">
                <a:solidFill>
                  <a:schemeClr val="tx1"/>
                </a:solidFill>
              </a:rPr>
              <a:t>, you know it all.</a:t>
            </a:r>
          </a:p>
          <a:p>
            <a:pPr algn="l" eaLnBrk="1" hangingPunct="1">
              <a:spcBef>
                <a:spcPct val="0"/>
              </a:spcBef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algn="l" eaLnBrk="1" hangingPunct="1">
              <a:spcBef>
                <a:spcPct val="0"/>
              </a:spcBef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6248400" y="6208713"/>
            <a:ext cx="9794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© 29september/shutterstock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 txBox="1">
            <a:spLocks/>
          </p:cNvSpPr>
          <p:nvPr/>
        </p:nvSpPr>
        <p:spPr>
          <a:xfrm>
            <a:off x="304800" y="914400"/>
            <a:ext cx="7315200" cy="3505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dirty="0"/>
              <a:t>Behind and before you encircle me</a:t>
            </a:r>
          </a:p>
          <a:p>
            <a:pPr marL="347472">
              <a:defRPr/>
            </a:pPr>
            <a:r>
              <a:rPr lang="en-US" sz="2400" dirty="0" smtClean="0"/>
              <a:t>and </a:t>
            </a:r>
            <a:r>
              <a:rPr lang="en-US" sz="2400" dirty="0"/>
              <a:t>rest your hand upon me.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 marL="342900" indent="-342900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campfire - Gorilla -shutterstock.jpg"/>
          <p:cNvPicPr>
            <a:picLocks noChangeAspect="1"/>
          </p:cNvPicPr>
          <p:nvPr/>
        </p:nvPicPr>
        <p:blipFill>
          <a:blip r:embed="rId3" cstate="print"/>
          <a:srcRect t="2739"/>
          <a:stretch>
            <a:fillRect/>
          </a:stretch>
        </p:blipFill>
        <p:spPr>
          <a:xfrm>
            <a:off x="2209800" y="1886211"/>
            <a:ext cx="4876800" cy="47431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 rot="-5400000">
            <a:off x="6730206" y="5274469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Gorilla/shutterstock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 txBox="1">
            <a:spLocks/>
          </p:cNvSpPr>
          <p:nvPr/>
        </p:nvSpPr>
        <p:spPr>
          <a:xfrm>
            <a:off x="304800" y="914400"/>
            <a:ext cx="7315200" cy="3505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dirty="0"/>
              <a:t>Such knowledge is beyond me,</a:t>
            </a:r>
          </a:p>
          <a:p>
            <a:pPr marL="347472">
              <a:defRPr/>
            </a:pPr>
            <a:r>
              <a:rPr lang="en-US" sz="2400" dirty="0" smtClean="0"/>
              <a:t>far </a:t>
            </a:r>
            <a:r>
              <a:rPr lang="en-US" sz="2400" dirty="0"/>
              <a:t>too lofty for me to reach. 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 marL="342900" indent="-342900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campfire - Gorilla -shutterstock.jpg"/>
          <p:cNvPicPr>
            <a:picLocks noChangeAspect="1"/>
          </p:cNvPicPr>
          <p:nvPr/>
        </p:nvPicPr>
        <p:blipFill>
          <a:blip r:embed="rId3" cstate="print"/>
          <a:srcRect t="2739"/>
          <a:stretch>
            <a:fillRect/>
          </a:stretch>
        </p:blipFill>
        <p:spPr>
          <a:xfrm>
            <a:off x="2209800" y="1886211"/>
            <a:ext cx="4876800" cy="47431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364" name="Rectangle 6"/>
          <p:cNvSpPr>
            <a:spLocks noChangeArrowheads="1"/>
          </p:cNvSpPr>
          <p:nvPr/>
        </p:nvSpPr>
        <p:spPr bwMode="auto">
          <a:xfrm rot="-5400000">
            <a:off x="6730206" y="5274469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Gorilla/shutterstock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 txBox="1">
            <a:spLocks/>
          </p:cNvSpPr>
          <p:nvPr/>
        </p:nvSpPr>
        <p:spPr>
          <a:xfrm>
            <a:off x="304800" y="914400"/>
            <a:ext cx="7315200" cy="3505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dirty="0"/>
              <a:t>Where can I hide from your spirit? </a:t>
            </a:r>
          </a:p>
          <a:p>
            <a:pPr marL="347472">
              <a:defRPr/>
            </a:pPr>
            <a:r>
              <a:rPr lang="en-US" sz="2400" dirty="0" smtClean="0"/>
              <a:t>From </a:t>
            </a:r>
            <a:r>
              <a:rPr lang="en-US" sz="2400" dirty="0"/>
              <a:t>your presence, where can I flee?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 marL="342900" indent="-342900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campfire - Gorilla -shutterstock.jpg"/>
          <p:cNvPicPr>
            <a:picLocks noChangeAspect="1"/>
          </p:cNvPicPr>
          <p:nvPr/>
        </p:nvPicPr>
        <p:blipFill>
          <a:blip r:embed="rId3" cstate="print"/>
          <a:srcRect t="2739"/>
          <a:stretch>
            <a:fillRect/>
          </a:stretch>
        </p:blipFill>
        <p:spPr>
          <a:xfrm>
            <a:off x="2209800" y="1886211"/>
            <a:ext cx="4876800" cy="47431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6388" name="Rectangle 6"/>
          <p:cNvSpPr>
            <a:spLocks noChangeArrowheads="1"/>
          </p:cNvSpPr>
          <p:nvPr/>
        </p:nvSpPr>
        <p:spPr bwMode="auto">
          <a:xfrm rot="-5400000">
            <a:off x="6730206" y="5274469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Gorilla/shutterstock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If I ascend to the heavens, you are there;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if I lie down in </a:t>
            </a:r>
            <a:r>
              <a:rPr lang="en-US" dirty="0" err="1" smtClean="0">
                <a:latin typeface="Arial" charset="0"/>
                <a:cs typeface="Arial" charset="0"/>
              </a:rPr>
              <a:t>Sheol</a:t>
            </a:r>
            <a:r>
              <a:rPr lang="en-US" dirty="0" smtClean="0">
                <a:latin typeface="Arial" charset="0"/>
                <a:cs typeface="Arial" charset="0"/>
              </a:rPr>
              <a:t>, you are there too.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7" name="Picture 6" descr="dark - BalazsT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1371600"/>
            <a:ext cx="3709873" cy="556202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60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1905000" y="6477000"/>
            <a:ext cx="857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BalazsT/shutterstock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If I fly with the wings of dawn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	and alight beyond the sea,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6" name="Picture 5" descr="dark - BalazsT-shutterst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1371600"/>
            <a:ext cx="3709873" cy="556202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60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1905000" y="6477000"/>
            <a:ext cx="857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"/>
              <a:t> © BalazsT/shutterstock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C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303</Words>
  <Application>Microsoft Office PowerPoint</Application>
  <PresentationFormat>On-screen Show (4:3)</PresentationFormat>
  <Paragraphs>118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LIC Presentation template</vt:lpstr>
      <vt:lpstr>Psalm 139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Mary's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Martinka</dc:creator>
  <cp:lastModifiedBy>pintern</cp:lastModifiedBy>
  <cp:revision>28</cp:revision>
  <dcterms:created xsi:type="dcterms:W3CDTF">2010-11-06T15:27:05Z</dcterms:created>
  <dcterms:modified xsi:type="dcterms:W3CDTF">2012-02-15T17:04:39Z</dcterms:modified>
</cp:coreProperties>
</file>