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1071" autoAdjust="0"/>
  </p:normalViewPr>
  <p:slideViewPr>
    <p:cSldViewPr>
      <p:cViewPr>
        <p:scale>
          <a:sx n="90" d="100"/>
          <a:sy n="90" d="100"/>
        </p:scale>
        <p:origin x="822"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36E27-8575-47E8-AE44-247F42A20FA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A6AF0935-6535-443B-88E8-8D912E530F59}">
      <dgm:prSet/>
      <dgm:spPr/>
      <dgm:t>
        <a:bodyPr/>
        <a:lstStyle/>
        <a:p>
          <a:pPr rtl="0"/>
          <a:r>
            <a:rPr lang="en-US" dirty="0" smtClean="0"/>
            <a:t>ONE</a:t>
          </a:r>
          <a:endParaRPr lang="en-US" dirty="0"/>
        </a:p>
      </dgm:t>
    </dgm:pt>
    <dgm:pt modelId="{7B13E17B-DDB0-45B5-9267-69120A036690}" type="parTrans" cxnId="{ED53D9B8-AAE0-444C-9BA1-126146E5ADC0}">
      <dgm:prSet/>
      <dgm:spPr/>
      <dgm:t>
        <a:bodyPr/>
        <a:lstStyle/>
        <a:p>
          <a:endParaRPr lang="en-US"/>
        </a:p>
      </dgm:t>
    </dgm:pt>
    <dgm:pt modelId="{6AE042A8-E970-465F-A0B2-E86633BB0240}" type="sibTrans" cxnId="{ED53D9B8-AAE0-444C-9BA1-126146E5ADC0}">
      <dgm:prSet/>
      <dgm:spPr/>
      <dgm:t>
        <a:bodyPr/>
        <a:lstStyle/>
        <a:p>
          <a:endParaRPr lang="en-US"/>
        </a:p>
      </dgm:t>
    </dgm:pt>
    <dgm:pt modelId="{C9D4072B-01BF-49E7-A33B-51C7783A20B4}">
      <dgm:prSet/>
      <dgm:spPr/>
      <dgm:t>
        <a:bodyPr/>
        <a:lstStyle/>
        <a:p>
          <a:pPr rtl="0"/>
          <a:r>
            <a:rPr lang="en-US" dirty="0" smtClean="0"/>
            <a:t>HOLY</a:t>
          </a:r>
          <a:endParaRPr lang="en-US" dirty="0"/>
        </a:p>
      </dgm:t>
    </dgm:pt>
    <dgm:pt modelId="{F9F902CD-007E-43F5-A9A5-28EE0D5ECEAC}" type="parTrans" cxnId="{0CE76CAB-0E87-4DC3-BD18-D6504812CEF1}">
      <dgm:prSet/>
      <dgm:spPr/>
      <dgm:t>
        <a:bodyPr/>
        <a:lstStyle/>
        <a:p>
          <a:endParaRPr lang="en-US"/>
        </a:p>
      </dgm:t>
    </dgm:pt>
    <dgm:pt modelId="{7F2F13A6-A73B-4B8D-8B99-38C4F71A6D19}" type="sibTrans" cxnId="{0CE76CAB-0E87-4DC3-BD18-D6504812CEF1}">
      <dgm:prSet/>
      <dgm:spPr/>
      <dgm:t>
        <a:bodyPr/>
        <a:lstStyle/>
        <a:p>
          <a:endParaRPr lang="en-US"/>
        </a:p>
      </dgm:t>
    </dgm:pt>
    <dgm:pt modelId="{0768476D-6689-40B5-88D6-0B946E72C2E6}">
      <dgm:prSet/>
      <dgm:spPr/>
      <dgm:t>
        <a:bodyPr/>
        <a:lstStyle/>
        <a:p>
          <a:pPr rtl="0"/>
          <a:r>
            <a:rPr lang="en-US" dirty="0" smtClean="0"/>
            <a:t>CATHOLIC</a:t>
          </a:r>
          <a:endParaRPr lang="en-US" dirty="0"/>
        </a:p>
      </dgm:t>
    </dgm:pt>
    <dgm:pt modelId="{7D25B32E-CA29-4AD1-8AA0-0F7278394C3D}" type="parTrans" cxnId="{B53A4806-6D7B-4CE4-AFBC-BE97CC931FC4}">
      <dgm:prSet/>
      <dgm:spPr/>
      <dgm:t>
        <a:bodyPr/>
        <a:lstStyle/>
        <a:p>
          <a:endParaRPr lang="en-US"/>
        </a:p>
      </dgm:t>
    </dgm:pt>
    <dgm:pt modelId="{D16804D0-8DD0-4F7B-BE6D-908F00146A40}" type="sibTrans" cxnId="{B53A4806-6D7B-4CE4-AFBC-BE97CC931FC4}">
      <dgm:prSet/>
      <dgm:spPr/>
      <dgm:t>
        <a:bodyPr/>
        <a:lstStyle/>
        <a:p>
          <a:endParaRPr lang="en-US"/>
        </a:p>
      </dgm:t>
    </dgm:pt>
    <dgm:pt modelId="{05027A70-B668-4418-9430-A15F3983CDA9}">
      <dgm:prSet/>
      <dgm:spPr/>
      <dgm:t>
        <a:bodyPr/>
        <a:lstStyle/>
        <a:p>
          <a:pPr rtl="0"/>
          <a:r>
            <a:rPr lang="en-US" dirty="0" smtClean="0"/>
            <a:t>APOSTOLIC</a:t>
          </a:r>
          <a:endParaRPr lang="en-US" dirty="0"/>
        </a:p>
      </dgm:t>
    </dgm:pt>
    <dgm:pt modelId="{C1DF0610-BEAF-4700-A6EE-51A9EA1DF322}" type="parTrans" cxnId="{390F7EE1-734F-4ED1-A2E7-F60F3363575E}">
      <dgm:prSet/>
      <dgm:spPr/>
      <dgm:t>
        <a:bodyPr/>
        <a:lstStyle/>
        <a:p>
          <a:endParaRPr lang="en-US"/>
        </a:p>
      </dgm:t>
    </dgm:pt>
    <dgm:pt modelId="{966DE646-F3D9-4C89-9776-E7E06E3EF1BD}" type="sibTrans" cxnId="{390F7EE1-734F-4ED1-A2E7-F60F3363575E}">
      <dgm:prSet/>
      <dgm:spPr/>
      <dgm:t>
        <a:bodyPr/>
        <a:lstStyle/>
        <a:p>
          <a:endParaRPr lang="en-US"/>
        </a:p>
      </dgm:t>
    </dgm:pt>
    <dgm:pt modelId="{9B125420-ABFA-4696-851B-94D19D21FBD4}" type="pres">
      <dgm:prSet presAssocID="{D2D36E27-8575-47E8-AE44-247F42A20FA0}" presName="compositeShape" presStyleCnt="0">
        <dgm:presLayoutVars>
          <dgm:chMax val="7"/>
          <dgm:dir/>
          <dgm:resizeHandles val="exact"/>
        </dgm:presLayoutVars>
      </dgm:prSet>
      <dgm:spPr/>
      <dgm:t>
        <a:bodyPr/>
        <a:lstStyle/>
        <a:p>
          <a:endParaRPr lang="en-US"/>
        </a:p>
      </dgm:t>
    </dgm:pt>
    <dgm:pt modelId="{ED13BA95-86D8-4E90-91F4-9A5BC5475AF6}" type="pres">
      <dgm:prSet presAssocID="{A6AF0935-6535-443B-88E8-8D912E530F59}" presName="circ1" presStyleLbl="vennNode1" presStyleIdx="0" presStyleCnt="4"/>
      <dgm:spPr/>
      <dgm:t>
        <a:bodyPr/>
        <a:lstStyle/>
        <a:p>
          <a:endParaRPr lang="en-US"/>
        </a:p>
      </dgm:t>
    </dgm:pt>
    <dgm:pt modelId="{0949C047-FA00-421F-8F84-12562F5691B4}" type="pres">
      <dgm:prSet presAssocID="{A6AF0935-6535-443B-88E8-8D912E530F59}" presName="circ1Tx" presStyleLbl="revTx" presStyleIdx="0" presStyleCnt="0">
        <dgm:presLayoutVars>
          <dgm:chMax val="0"/>
          <dgm:chPref val="0"/>
          <dgm:bulletEnabled val="1"/>
        </dgm:presLayoutVars>
      </dgm:prSet>
      <dgm:spPr/>
      <dgm:t>
        <a:bodyPr/>
        <a:lstStyle/>
        <a:p>
          <a:endParaRPr lang="en-US"/>
        </a:p>
      </dgm:t>
    </dgm:pt>
    <dgm:pt modelId="{3FB1B576-1A72-4A1D-AC79-D2033DD84F66}" type="pres">
      <dgm:prSet presAssocID="{C9D4072B-01BF-49E7-A33B-51C7783A20B4}" presName="circ2" presStyleLbl="vennNode1" presStyleIdx="1" presStyleCnt="4"/>
      <dgm:spPr/>
      <dgm:t>
        <a:bodyPr/>
        <a:lstStyle/>
        <a:p>
          <a:endParaRPr lang="en-US"/>
        </a:p>
      </dgm:t>
    </dgm:pt>
    <dgm:pt modelId="{E86401BA-4976-4230-99AC-1FFE46D278FD}" type="pres">
      <dgm:prSet presAssocID="{C9D4072B-01BF-49E7-A33B-51C7783A20B4}" presName="circ2Tx" presStyleLbl="revTx" presStyleIdx="0" presStyleCnt="0">
        <dgm:presLayoutVars>
          <dgm:chMax val="0"/>
          <dgm:chPref val="0"/>
          <dgm:bulletEnabled val="1"/>
        </dgm:presLayoutVars>
      </dgm:prSet>
      <dgm:spPr/>
      <dgm:t>
        <a:bodyPr/>
        <a:lstStyle/>
        <a:p>
          <a:endParaRPr lang="en-US"/>
        </a:p>
      </dgm:t>
    </dgm:pt>
    <dgm:pt modelId="{B8997922-9096-435C-B661-69D536B8D823}" type="pres">
      <dgm:prSet presAssocID="{0768476D-6689-40B5-88D6-0B946E72C2E6}" presName="circ3" presStyleLbl="vennNode1" presStyleIdx="2" presStyleCnt="4"/>
      <dgm:spPr/>
      <dgm:t>
        <a:bodyPr/>
        <a:lstStyle/>
        <a:p>
          <a:endParaRPr lang="en-US"/>
        </a:p>
      </dgm:t>
    </dgm:pt>
    <dgm:pt modelId="{870026B5-67E7-47DC-BE9A-010FA04E64BC}" type="pres">
      <dgm:prSet presAssocID="{0768476D-6689-40B5-88D6-0B946E72C2E6}" presName="circ3Tx" presStyleLbl="revTx" presStyleIdx="0" presStyleCnt="0">
        <dgm:presLayoutVars>
          <dgm:chMax val="0"/>
          <dgm:chPref val="0"/>
          <dgm:bulletEnabled val="1"/>
        </dgm:presLayoutVars>
      </dgm:prSet>
      <dgm:spPr/>
      <dgm:t>
        <a:bodyPr/>
        <a:lstStyle/>
        <a:p>
          <a:endParaRPr lang="en-US"/>
        </a:p>
      </dgm:t>
    </dgm:pt>
    <dgm:pt modelId="{AD5D8772-C45E-4241-8AAC-9C54185BFBBA}" type="pres">
      <dgm:prSet presAssocID="{05027A70-B668-4418-9430-A15F3983CDA9}" presName="circ4" presStyleLbl="vennNode1" presStyleIdx="3" presStyleCnt="4"/>
      <dgm:spPr/>
      <dgm:t>
        <a:bodyPr/>
        <a:lstStyle/>
        <a:p>
          <a:endParaRPr lang="en-US"/>
        </a:p>
      </dgm:t>
    </dgm:pt>
    <dgm:pt modelId="{4D952A7C-A287-4A0E-93E6-D544D07CE44E}" type="pres">
      <dgm:prSet presAssocID="{05027A70-B668-4418-9430-A15F3983CDA9}" presName="circ4Tx" presStyleLbl="revTx" presStyleIdx="0" presStyleCnt="0">
        <dgm:presLayoutVars>
          <dgm:chMax val="0"/>
          <dgm:chPref val="0"/>
          <dgm:bulletEnabled val="1"/>
        </dgm:presLayoutVars>
      </dgm:prSet>
      <dgm:spPr/>
      <dgm:t>
        <a:bodyPr/>
        <a:lstStyle/>
        <a:p>
          <a:endParaRPr lang="en-US"/>
        </a:p>
      </dgm:t>
    </dgm:pt>
  </dgm:ptLst>
  <dgm:cxnLst>
    <dgm:cxn modelId="{A7BBF1D6-2571-440F-A90C-A7B07198AB23}" type="presOf" srcId="{C9D4072B-01BF-49E7-A33B-51C7783A20B4}" destId="{E86401BA-4976-4230-99AC-1FFE46D278FD}" srcOrd="0" destOrd="0" presId="urn:microsoft.com/office/officeart/2005/8/layout/venn1"/>
    <dgm:cxn modelId="{9EDF9095-4F7C-4708-92E0-F84B6C9E021C}" type="presOf" srcId="{D2D36E27-8575-47E8-AE44-247F42A20FA0}" destId="{9B125420-ABFA-4696-851B-94D19D21FBD4}" srcOrd="0" destOrd="0" presId="urn:microsoft.com/office/officeart/2005/8/layout/venn1"/>
    <dgm:cxn modelId="{390F7EE1-734F-4ED1-A2E7-F60F3363575E}" srcId="{D2D36E27-8575-47E8-AE44-247F42A20FA0}" destId="{05027A70-B668-4418-9430-A15F3983CDA9}" srcOrd="3" destOrd="0" parTransId="{C1DF0610-BEAF-4700-A6EE-51A9EA1DF322}" sibTransId="{966DE646-F3D9-4C89-9776-E7E06E3EF1BD}"/>
    <dgm:cxn modelId="{29EB109E-1F1C-49AF-A7B7-7F40926426C4}" type="presOf" srcId="{A6AF0935-6535-443B-88E8-8D912E530F59}" destId="{0949C047-FA00-421F-8F84-12562F5691B4}" srcOrd="0" destOrd="0" presId="urn:microsoft.com/office/officeart/2005/8/layout/venn1"/>
    <dgm:cxn modelId="{0CE76CAB-0E87-4DC3-BD18-D6504812CEF1}" srcId="{D2D36E27-8575-47E8-AE44-247F42A20FA0}" destId="{C9D4072B-01BF-49E7-A33B-51C7783A20B4}" srcOrd="1" destOrd="0" parTransId="{F9F902CD-007E-43F5-A9A5-28EE0D5ECEAC}" sibTransId="{7F2F13A6-A73B-4B8D-8B99-38C4F71A6D19}"/>
    <dgm:cxn modelId="{48C62DB8-0974-4FF7-AC41-F4BB4553DF68}" type="presOf" srcId="{05027A70-B668-4418-9430-A15F3983CDA9}" destId="{4D952A7C-A287-4A0E-93E6-D544D07CE44E}" srcOrd="0" destOrd="0" presId="urn:microsoft.com/office/officeart/2005/8/layout/venn1"/>
    <dgm:cxn modelId="{6739F195-B7DB-47BC-B23C-D354B31270E9}" type="presOf" srcId="{A6AF0935-6535-443B-88E8-8D912E530F59}" destId="{ED13BA95-86D8-4E90-91F4-9A5BC5475AF6}" srcOrd="1" destOrd="0" presId="urn:microsoft.com/office/officeart/2005/8/layout/venn1"/>
    <dgm:cxn modelId="{68B0724D-B7D3-44E5-A5F2-EA172BF2B7C0}" type="presOf" srcId="{05027A70-B668-4418-9430-A15F3983CDA9}" destId="{AD5D8772-C45E-4241-8AAC-9C54185BFBBA}" srcOrd="1" destOrd="0" presId="urn:microsoft.com/office/officeart/2005/8/layout/venn1"/>
    <dgm:cxn modelId="{B53A4806-6D7B-4CE4-AFBC-BE97CC931FC4}" srcId="{D2D36E27-8575-47E8-AE44-247F42A20FA0}" destId="{0768476D-6689-40B5-88D6-0B946E72C2E6}" srcOrd="2" destOrd="0" parTransId="{7D25B32E-CA29-4AD1-8AA0-0F7278394C3D}" sibTransId="{D16804D0-8DD0-4F7B-BE6D-908F00146A40}"/>
    <dgm:cxn modelId="{ED53D9B8-AAE0-444C-9BA1-126146E5ADC0}" srcId="{D2D36E27-8575-47E8-AE44-247F42A20FA0}" destId="{A6AF0935-6535-443B-88E8-8D912E530F59}" srcOrd="0" destOrd="0" parTransId="{7B13E17B-DDB0-45B5-9267-69120A036690}" sibTransId="{6AE042A8-E970-465F-A0B2-E86633BB0240}"/>
    <dgm:cxn modelId="{63F96BD9-F2C8-48B2-81D8-C28B4A641A5A}" type="presOf" srcId="{C9D4072B-01BF-49E7-A33B-51C7783A20B4}" destId="{3FB1B576-1A72-4A1D-AC79-D2033DD84F66}" srcOrd="1" destOrd="0" presId="urn:microsoft.com/office/officeart/2005/8/layout/venn1"/>
    <dgm:cxn modelId="{8881C3B7-8727-460C-A056-6CE2F5F42B1E}" type="presOf" srcId="{0768476D-6689-40B5-88D6-0B946E72C2E6}" destId="{870026B5-67E7-47DC-BE9A-010FA04E64BC}" srcOrd="0" destOrd="0" presId="urn:microsoft.com/office/officeart/2005/8/layout/venn1"/>
    <dgm:cxn modelId="{DEDE569A-BC91-4BFC-AA46-0A8DF0D044D8}" type="presOf" srcId="{0768476D-6689-40B5-88D6-0B946E72C2E6}" destId="{B8997922-9096-435C-B661-69D536B8D823}" srcOrd="1" destOrd="0" presId="urn:microsoft.com/office/officeart/2005/8/layout/venn1"/>
    <dgm:cxn modelId="{B22145F7-3654-4C2F-BBF9-CB68AFDC2750}" type="presParOf" srcId="{9B125420-ABFA-4696-851B-94D19D21FBD4}" destId="{ED13BA95-86D8-4E90-91F4-9A5BC5475AF6}" srcOrd="0" destOrd="0" presId="urn:microsoft.com/office/officeart/2005/8/layout/venn1"/>
    <dgm:cxn modelId="{232D2CF5-D7BE-4A4D-B7E8-D7A0C8B8F870}" type="presParOf" srcId="{9B125420-ABFA-4696-851B-94D19D21FBD4}" destId="{0949C047-FA00-421F-8F84-12562F5691B4}" srcOrd="1" destOrd="0" presId="urn:microsoft.com/office/officeart/2005/8/layout/venn1"/>
    <dgm:cxn modelId="{F5B10168-B8A6-486C-BEED-F8D4A4593467}" type="presParOf" srcId="{9B125420-ABFA-4696-851B-94D19D21FBD4}" destId="{3FB1B576-1A72-4A1D-AC79-D2033DD84F66}" srcOrd="2" destOrd="0" presId="urn:microsoft.com/office/officeart/2005/8/layout/venn1"/>
    <dgm:cxn modelId="{6A343B40-35AF-4A5D-BEF6-28BD3DE672C9}" type="presParOf" srcId="{9B125420-ABFA-4696-851B-94D19D21FBD4}" destId="{E86401BA-4976-4230-99AC-1FFE46D278FD}" srcOrd="3" destOrd="0" presId="urn:microsoft.com/office/officeart/2005/8/layout/venn1"/>
    <dgm:cxn modelId="{B4AC7368-4034-43B3-B3A5-85D9ED47F50A}" type="presParOf" srcId="{9B125420-ABFA-4696-851B-94D19D21FBD4}" destId="{B8997922-9096-435C-B661-69D536B8D823}" srcOrd="4" destOrd="0" presId="urn:microsoft.com/office/officeart/2005/8/layout/venn1"/>
    <dgm:cxn modelId="{B086B4EB-DBBA-45EA-80B5-05FE308CF09E}" type="presParOf" srcId="{9B125420-ABFA-4696-851B-94D19D21FBD4}" destId="{870026B5-67E7-47DC-BE9A-010FA04E64BC}" srcOrd="5" destOrd="0" presId="urn:microsoft.com/office/officeart/2005/8/layout/venn1"/>
    <dgm:cxn modelId="{D34D8A7A-6114-412D-8F0F-80563EA1F901}" type="presParOf" srcId="{9B125420-ABFA-4696-851B-94D19D21FBD4}" destId="{AD5D8772-C45E-4241-8AAC-9C54185BFBBA}" srcOrd="6" destOrd="0" presId="urn:microsoft.com/office/officeart/2005/8/layout/venn1"/>
    <dgm:cxn modelId="{737EEAD6-1C15-4C7D-A830-EC63F4DBB823}" type="presParOf" srcId="{9B125420-ABFA-4696-851B-94D19D21FBD4}" destId="{4D952A7C-A287-4A0E-93E6-D544D07CE44E}"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3BA95-86D8-4E90-91F4-9A5BC5475AF6}">
      <dsp:nvSpPr>
        <dsp:cNvPr id="0" name=""/>
        <dsp:cNvSpPr/>
      </dsp:nvSpPr>
      <dsp:spPr>
        <a:xfrm>
          <a:off x="1610656" y="42093"/>
          <a:ext cx="2188886" cy="21888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dirty="0" smtClean="0"/>
            <a:t>ONE</a:t>
          </a:r>
          <a:endParaRPr lang="en-US" sz="1400" kern="1200" dirty="0"/>
        </a:p>
      </dsp:txBody>
      <dsp:txXfrm>
        <a:off x="1863220" y="336751"/>
        <a:ext cx="1683758" cy="694550"/>
      </dsp:txXfrm>
    </dsp:sp>
    <dsp:sp modelId="{3FB1B576-1A72-4A1D-AC79-D2033DD84F66}">
      <dsp:nvSpPr>
        <dsp:cNvPr id="0" name=""/>
        <dsp:cNvSpPr/>
      </dsp:nvSpPr>
      <dsp:spPr>
        <a:xfrm>
          <a:off x="2578818" y="1010255"/>
          <a:ext cx="2188886" cy="21888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dirty="0" smtClean="0"/>
            <a:t>HOLY</a:t>
          </a:r>
          <a:endParaRPr lang="en-US" sz="1400" kern="1200" dirty="0"/>
        </a:p>
      </dsp:txBody>
      <dsp:txXfrm>
        <a:off x="3757449" y="1262819"/>
        <a:ext cx="841879" cy="1683758"/>
      </dsp:txXfrm>
    </dsp:sp>
    <dsp:sp modelId="{B8997922-9096-435C-B661-69D536B8D823}">
      <dsp:nvSpPr>
        <dsp:cNvPr id="0" name=""/>
        <dsp:cNvSpPr/>
      </dsp:nvSpPr>
      <dsp:spPr>
        <a:xfrm>
          <a:off x="1610656" y="1978416"/>
          <a:ext cx="2188886" cy="21888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dirty="0" smtClean="0"/>
            <a:t>CATHOLIC</a:t>
          </a:r>
          <a:endParaRPr lang="en-US" sz="1400" kern="1200" dirty="0"/>
        </a:p>
      </dsp:txBody>
      <dsp:txXfrm>
        <a:off x="1863220" y="3178094"/>
        <a:ext cx="1683758" cy="694550"/>
      </dsp:txXfrm>
    </dsp:sp>
    <dsp:sp modelId="{AD5D8772-C45E-4241-8AAC-9C54185BFBBA}">
      <dsp:nvSpPr>
        <dsp:cNvPr id="0" name=""/>
        <dsp:cNvSpPr/>
      </dsp:nvSpPr>
      <dsp:spPr>
        <a:xfrm>
          <a:off x="642495" y="1010255"/>
          <a:ext cx="2188886" cy="21888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dirty="0" smtClean="0"/>
            <a:t>APOSTOLIC</a:t>
          </a:r>
          <a:endParaRPr lang="en-US" sz="1400" kern="1200" dirty="0"/>
        </a:p>
      </dsp:txBody>
      <dsp:txXfrm>
        <a:off x="810871" y="1262819"/>
        <a:ext cx="841879" cy="168375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D6CC2F-24BE-4AD7-BFB4-714C6BDA7C75}" type="datetimeFigureOut">
              <a:rPr lang="en-US" smtClean="0"/>
              <a:pPr/>
              <a:t>3/5/2012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2723A4-565C-45DD-8604-28DDBDD77B0B}" type="slidenum">
              <a:rPr lang="en-US" smtClean="0"/>
              <a:pPr/>
              <a:t>‹#›</a:t>
            </a:fld>
            <a:endParaRPr lang="en-US"/>
          </a:p>
        </p:txBody>
      </p:sp>
    </p:spTree>
    <p:extLst>
      <p:ext uri="{BB962C8B-B14F-4D97-AF65-F5344CB8AC3E}">
        <p14:creationId xmlns:p14="http://schemas.microsoft.com/office/powerpoint/2010/main" val="26198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You might ask for input from the students about the four marks before you click for each bullet.)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The holiness of the Church has always had reference to her Divine Founder and to what the Church was founded by him with the power and authority to do, not with the condition of her members.)</a:t>
            </a:r>
          </a:p>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Through Baptism we have been freed from Original Sin; filled with sanctifying grace; plunged into the mystery of our Lord's Passion, death, and Resurrection; and incorporated into the Church, the holy people of God.)</a:t>
            </a:r>
          </a:p>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You might ask the students for examples of saints who showed the light of Christ during difficult times: Joan of Arc, Saint Benedict, Edith Stein, etc.)</a:t>
            </a:r>
          </a:p>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Jesus has commissioned the Church to evangelize the world.)</a:t>
            </a:r>
          </a:p>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The Apostles very definitely </a:t>
            </a:r>
            <a:r>
              <a:rPr lang="en-US" sz="1200" i="1" kern="1200" dirty="0" smtClean="0">
                <a:solidFill>
                  <a:schemeClr val="tx1"/>
                </a:solidFill>
                <a:latin typeface="+mn-lt"/>
                <a:ea typeface="+mn-ea"/>
                <a:cs typeface="+mn-cs"/>
              </a:rPr>
              <a:t>did</a:t>
            </a:r>
            <a:r>
              <a:rPr lang="en-US" sz="1200" kern="1200" dirty="0" smtClean="0">
                <a:solidFill>
                  <a:schemeClr val="tx1"/>
                </a:solidFill>
                <a:latin typeface="+mn-lt"/>
                <a:ea typeface="+mn-ea"/>
                <a:cs typeface="+mn-cs"/>
              </a:rPr>
              <a:t> have this power and authority; the New Testament evidence is clear about that. With these words, Jesus declared that the Apostles and their successors would speak for him in the serious business of gathering in and sanctifying his People and leading them toward the salvation he offers.)</a:t>
            </a:r>
          </a:p>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This is an important point: the Holy Spirit protects and defends the faith, despite what mankind might try to do to it.)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12723A4-565C-45DD-8604-28DDBDD77B0B}"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latin typeface="+mn-lt"/>
                <a:ea typeface="+mn-ea"/>
                <a:cs typeface="+mn-cs"/>
              </a:rPr>
              <a:t>(Notes:  Resources </a:t>
            </a:r>
            <a:r>
              <a:rPr lang="en-US" sz="1200" kern="1200" dirty="0" smtClean="0">
                <a:solidFill>
                  <a:schemeClr val="tx1"/>
                </a:solidFill>
                <a:latin typeface="+mn-lt"/>
                <a:ea typeface="+mn-ea"/>
                <a:cs typeface="+mn-cs"/>
              </a:rPr>
              <a:t>for this presentation include the </a:t>
            </a:r>
            <a:r>
              <a:rPr lang="en-US" sz="1200" i="1" kern="1200" dirty="0" smtClean="0">
                <a:solidFill>
                  <a:schemeClr val="tx1"/>
                </a:solidFill>
                <a:latin typeface="+mn-lt"/>
                <a:ea typeface="+mn-ea"/>
                <a:cs typeface="+mn-cs"/>
              </a:rPr>
              <a:t>Catechism of the Catholic Church</a:t>
            </a:r>
            <a:r>
              <a:rPr lang="en-US" sz="1200" kern="1200" dirty="0" smtClean="0">
                <a:solidFill>
                  <a:schemeClr val="tx1"/>
                </a:solidFill>
                <a:latin typeface="+mn-lt"/>
                <a:ea typeface="+mn-ea"/>
                <a:cs typeface="+mn-cs"/>
              </a:rPr>
              <a:t> for use in the United States of America, second edition</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number 813. Copyright © 1994 by the United States Catholic Conference, Inc.—</a:t>
            </a:r>
            <a:r>
              <a:rPr lang="en-US" sz="1200" kern="1200" dirty="0" err="1" smtClean="0">
                <a:solidFill>
                  <a:schemeClr val="tx1"/>
                </a:solidFill>
                <a:latin typeface="+mn-lt"/>
                <a:ea typeface="+mn-ea"/>
                <a:cs typeface="+mn-cs"/>
              </a:rPr>
              <a:t>Libreria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Editrice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Vaticana</a:t>
            </a:r>
            <a:r>
              <a:rPr lang="en-US" sz="1200" kern="1200" dirty="0" smtClean="0">
                <a:solidFill>
                  <a:schemeClr val="tx1"/>
                </a:solidFill>
                <a:latin typeface="+mn-lt"/>
                <a:ea typeface="+mn-ea"/>
                <a:cs typeface="+mn-cs"/>
              </a:rPr>
              <a:t>. English translation of the </a:t>
            </a:r>
            <a:r>
              <a:rPr lang="en-US" sz="1200" i="1" kern="1200" dirty="0" smtClean="0">
                <a:solidFill>
                  <a:schemeClr val="tx1"/>
                </a:solidFill>
                <a:latin typeface="+mn-lt"/>
                <a:ea typeface="+mn-ea"/>
                <a:cs typeface="+mn-cs"/>
              </a:rPr>
              <a:t>Catechism of the Catholic Church: Modifications from the </a:t>
            </a:r>
            <a:r>
              <a:rPr lang="en-US" sz="1200" i="1" kern="1200" dirty="0" err="1" smtClean="0">
                <a:solidFill>
                  <a:schemeClr val="tx1"/>
                </a:solidFill>
                <a:latin typeface="+mn-lt"/>
                <a:ea typeface="+mn-ea"/>
                <a:cs typeface="+mn-cs"/>
              </a:rPr>
              <a:t>Editio</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Typica</a:t>
            </a:r>
            <a:r>
              <a:rPr lang="en-US" sz="1200" kern="1200" dirty="0" smtClean="0">
                <a:solidFill>
                  <a:schemeClr val="tx1"/>
                </a:solidFill>
                <a:latin typeface="+mn-lt"/>
                <a:ea typeface="+mn-ea"/>
                <a:cs typeface="+mn-cs"/>
              </a:rPr>
              <a:t> copyright © 1997 by the United States Catholic Conference, Inc.—</a:t>
            </a:r>
            <a:r>
              <a:rPr lang="en-US" sz="1200" kern="1200" dirty="0" err="1" smtClean="0">
                <a:solidFill>
                  <a:schemeClr val="tx1"/>
                </a:solidFill>
                <a:latin typeface="+mn-lt"/>
                <a:ea typeface="+mn-ea"/>
                <a:cs typeface="+mn-cs"/>
              </a:rPr>
              <a:t>Libreria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Editrice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Vaticana</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Emphasize that these marks come from Christ, defining both the Church and its mission.)</a:t>
            </a:r>
          </a:p>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See </a:t>
            </a:r>
            <a:r>
              <a:rPr lang="en-US" sz="1200" i="1" kern="1200" dirty="0" smtClean="0">
                <a:solidFill>
                  <a:schemeClr val="tx1"/>
                </a:solidFill>
                <a:latin typeface="+mn-lt"/>
                <a:ea typeface="+mn-ea"/>
                <a:cs typeface="+mn-cs"/>
              </a:rPr>
              <a:t>Catechism of the Catholic Church,</a:t>
            </a:r>
            <a:r>
              <a:rPr lang="en-US" sz="1200" kern="1200" dirty="0" smtClean="0">
                <a:solidFill>
                  <a:schemeClr val="tx1"/>
                </a:solidFill>
                <a:latin typeface="+mn-lt"/>
                <a:ea typeface="+mn-ea"/>
                <a:cs typeface="+mn-cs"/>
              </a:rPr>
              <a:t> 813)</a:t>
            </a:r>
          </a:p>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(Notes:  Emphasize this point to the students. We are sinners, but the Church itself remains sinless because it was founded by Christ and, therefore, can never be tarnished or less than perfect.)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12723A4-565C-45DD-8604-28DDBDD77B0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5" name="Picture 4"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7" name="Picture 6"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Four Marks of the Church</a:t>
            </a:r>
            <a:endParaRPr lang="en-US" dirty="0"/>
          </a:p>
        </p:txBody>
      </p:sp>
      <p:sp>
        <p:nvSpPr>
          <p:cNvPr id="3" name="Subtitle 2"/>
          <p:cNvSpPr>
            <a:spLocks noGrp="1"/>
          </p:cNvSpPr>
          <p:nvPr>
            <p:ph type="subTitle" idx="1"/>
          </p:nvPr>
        </p:nvSpPr>
        <p:spPr/>
        <p:txBody>
          <a:bodyPr/>
          <a:lstStyle/>
          <a:p>
            <a:r>
              <a:rPr lang="en-US" dirty="0" smtClean="0"/>
              <a:t>The </a:t>
            </a:r>
            <a:r>
              <a:rPr lang="en-US" smtClean="0"/>
              <a:t>Church Course</a:t>
            </a:r>
            <a:endParaRPr lang="en-US" dirty="0"/>
          </a:p>
        </p:txBody>
      </p:sp>
      <p:sp>
        <p:nvSpPr>
          <p:cNvPr id="4" name="Text Placeholder 8"/>
          <p:cNvSpPr>
            <a:spLocks noGrp="1"/>
          </p:cNvSpPr>
          <p:nvPr>
            <p:ph type="body" sz="quarter" idx="10"/>
          </p:nvPr>
        </p:nvSpPr>
        <p:spPr>
          <a:xfrm>
            <a:off x="7620000" y="6019800"/>
            <a:ext cx="1295400" cy="152400"/>
          </a:xfrm>
        </p:spPr>
        <p:txBody>
          <a:bodyPr>
            <a:normAutofit fontScale="62500" lnSpcReduction="20000"/>
          </a:bodyPr>
          <a:lstStyle>
            <a:lvl1pPr>
              <a:buNone/>
              <a:defRPr sz="800">
                <a:solidFill>
                  <a:schemeClr val="bg1">
                    <a:lumMod val="50000"/>
                  </a:schemeClr>
                </a:solidFill>
              </a:defRPr>
            </a:lvl1pPr>
          </a:lstStyle>
          <a:p>
            <a:pPr lvl="0"/>
            <a:r>
              <a:rPr lang="en-US" dirty="0" smtClean="0"/>
              <a:t>Document # TX001509</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a:t>
            </a:r>
            <a:endParaRPr lang="en-US" dirty="0"/>
          </a:p>
        </p:txBody>
      </p:sp>
      <p:sp>
        <p:nvSpPr>
          <p:cNvPr id="3" name="Content Placeholder 2"/>
          <p:cNvSpPr>
            <a:spLocks noGrp="1"/>
          </p:cNvSpPr>
          <p:nvPr>
            <p:ph idx="1"/>
          </p:nvPr>
        </p:nvSpPr>
        <p:spPr>
          <a:xfrm>
            <a:off x="1371600" y="1752600"/>
            <a:ext cx="6553200" cy="4953000"/>
          </a:xfrm>
        </p:spPr>
        <p:txBody>
          <a:bodyPr>
            <a:normAutofit/>
          </a:bodyPr>
          <a:lstStyle/>
          <a:p>
            <a:pPr lvl="0"/>
            <a:r>
              <a:rPr lang="en-US" dirty="0" smtClean="0"/>
              <a:t>From the beginning, </a:t>
            </a:r>
            <a:br>
              <a:rPr lang="en-US" dirty="0" smtClean="0"/>
            </a:br>
            <a:r>
              <a:rPr lang="en-US" dirty="0" smtClean="0"/>
              <a:t>the Church has been </a:t>
            </a:r>
            <a:br>
              <a:rPr lang="en-US" dirty="0" smtClean="0"/>
            </a:br>
            <a:r>
              <a:rPr lang="en-US" dirty="0" smtClean="0"/>
              <a:t>endowed with the </a:t>
            </a:r>
            <a:br>
              <a:rPr lang="en-US" dirty="0" smtClean="0"/>
            </a:br>
            <a:r>
              <a:rPr lang="en-US" dirty="0" smtClean="0"/>
              <a:t>sacramental means </a:t>
            </a:r>
            <a:br>
              <a:rPr lang="en-US" dirty="0" smtClean="0"/>
            </a:br>
            <a:r>
              <a:rPr lang="en-US" dirty="0" smtClean="0"/>
              <a:t>to help </a:t>
            </a:r>
            <a:r>
              <a:rPr lang="en-US" i="1" dirty="0" smtClean="0"/>
              <a:t>make holy</a:t>
            </a:r>
            <a:r>
              <a:rPr lang="en-US" dirty="0" smtClean="0"/>
              <a:t> the </a:t>
            </a:r>
            <a:br>
              <a:rPr lang="en-US" dirty="0" smtClean="0"/>
            </a:br>
            <a:r>
              <a:rPr lang="en-US" dirty="0" smtClean="0"/>
              <a:t>sinners who are found </a:t>
            </a:r>
            <a:br>
              <a:rPr lang="en-US" dirty="0" smtClean="0"/>
            </a:br>
            <a:r>
              <a:rPr lang="en-US" dirty="0" smtClean="0"/>
              <a:t>in the Church.</a:t>
            </a:r>
          </a:p>
          <a:p>
            <a:pPr lvl="0"/>
            <a:r>
              <a:rPr lang="en-US" dirty="0" smtClean="0"/>
              <a:t>The Church has been </a:t>
            </a:r>
            <a:br>
              <a:rPr lang="en-US" dirty="0" smtClean="0"/>
            </a:br>
            <a:r>
              <a:rPr lang="en-US" dirty="0" smtClean="0"/>
              <a:t>given the Sacraments </a:t>
            </a:r>
            <a:br>
              <a:rPr lang="en-US" dirty="0" smtClean="0"/>
            </a:br>
            <a:r>
              <a:rPr lang="en-US" dirty="0" smtClean="0"/>
              <a:t>along with the Word precisely </a:t>
            </a:r>
            <a:r>
              <a:rPr lang="en-US" i="1" dirty="0" smtClean="0"/>
              <a:t>in order to</a:t>
            </a:r>
            <a:r>
              <a:rPr lang="en-US" dirty="0" smtClean="0"/>
              <a:t> be able to make sinners holy.</a:t>
            </a:r>
          </a:p>
        </p:txBody>
      </p:sp>
      <p:pic>
        <p:nvPicPr>
          <p:cNvPr id="4" name="Picture 3" descr="Slide10-sacraments-crosiers.jpg"/>
          <p:cNvPicPr>
            <a:picLocks noChangeAspect="1"/>
          </p:cNvPicPr>
          <p:nvPr/>
        </p:nvPicPr>
        <p:blipFill>
          <a:blip r:embed="rId3" cstate="print"/>
          <a:stretch>
            <a:fillRect/>
          </a:stretch>
        </p:blipFill>
        <p:spPr>
          <a:xfrm>
            <a:off x="4953000" y="1219200"/>
            <a:ext cx="3623292" cy="385876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8077200" y="5029200"/>
            <a:ext cx="838200" cy="169277"/>
          </a:xfrm>
          <a:prstGeom prst="rect">
            <a:avLst/>
          </a:prstGeom>
          <a:noFill/>
          <a:ln w="9525">
            <a:noFill/>
            <a:miter lim="800000"/>
            <a:headEnd/>
            <a:tailEnd/>
          </a:ln>
        </p:spPr>
        <p:txBody>
          <a:bodyPr wrap="square" rtlCol="0">
            <a:spAutoFit/>
          </a:bodyPr>
          <a:lstStyle/>
          <a:p>
            <a:r>
              <a:rPr lang="en-US" sz="500" dirty="0" smtClean="0"/>
              <a:t>© Gene </a:t>
            </a:r>
            <a:r>
              <a:rPr lang="en-US" sz="500" dirty="0" err="1" smtClean="0"/>
              <a:t>Plaisted</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a:t>
            </a:r>
            <a:endParaRPr lang="en-US" dirty="0"/>
          </a:p>
        </p:txBody>
      </p:sp>
      <p:sp>
        <p:nvSpPr>
          <p:cNvPr id="3" name="Content Placeholder 2"/>
          <p:cNvSpPr>
            <a:spLocks noGrp="1"/>
          </p:cNvSpPr>
          <p:nvPr>
            <p:ph idx="1"/>
          </p:nvPr>
        </p:nvSpPr>
        <p:spPr>
          <a:xfrm>
            <a:off x="1371600" y="1752600"/>
            <a:ext cx="4038600" cy="4373563"/>
          </a:xfrm>
        </p:spPr>
        <p:txBody>
          <a:bodyPr/>
          <a:lstStyle/>
          <a:p>
            <a:pPr marL="0" indent="0" algn="ctr">
              <a:buNone/>
            </a:pPr>
            <a:r>
              <a:rPr lang="en-US" dirty="0" smtClean="0"/>
              <a:t>“Christ loved the Church and handed himself over for her to sanctify her, cleansing her by the bath of water with the word, that he might present to himself the church in splendor, without spot or wrinkle or any such thing, that she might be holy and without blemish” (Ephesians 5:25–27).</a:t>
            </a:r>
            <a:endParaRPr lang="en-US" dirty="0"/>
          </a:p>
        </p:txBody>
      </p:sp>
      <p:pic>
        <p:nvPicPr>
          <p:cNvPr id="4" name="Picture 3" descr="Slide11-El_Greco_Christ_on_the_Cross-wikimedia.jpg"/>
          <p:cNvPicPr>
            <a:picLocks noChangeAspect="1"/>
          </p:cNvPicPr>
          <p:nvPr/>
        </p:nvPicPr>
        <p:blipFill>
          <a:blip r:embed="rId3" cstate="print"/>
          <a:stretch>
            <a:fillRect/>
          </a:stretch>
        </p:blipFill>
        <p:spPr>
          <a:xfrm>
            <a:off x="5791200" y="1066800"/>
            <a:ext cx="2984246" cy="4724400"/>
          </a:xfrm>
          <a:prstGeom prst="rect">
            <a:avLst/>
          </a:prstGeom>
          <a:ln>
            <a:noFill/>
          </a:ln>
          <a:effectLst>
            <a:softEdge rad="112500"/>
          </a:effectLst>
        </p:spPr>
      </p:pic>
      <p:sp>
        <p:nvSpPr>
          <p:cNvPr id="5" name="TextBox 4"/>
          <p:cNvSpPr txBox="1"/>
          <p:nvPr/>
        </p:nvSpPr>
        <p:spPr bwMode="auto">
          <a:xfrm>
            <a:off x="6019800" y="5638800"/>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a:t>
            </a:r>
            <a:endParaRPr lang="en-US" dirty="0"/>
          </a:p>
        </p:txBody>
      </p:sp>
      <p:sp>
        <p:nvSpPr>
          <p:cNvPr id="3" name="Content Placeholder 2"/>
          <p:cNvSpPr>
            <a:spLocks noGrp="1"/>
          </p:cNvSpPr>
          <p:nvPr>
            <p:ph idx="1"/>
          </p:nvPr>
        </p:nvSpPr>
        <p:spPr/>
        <p:txBody>
          <a:bodyPr/>
          <a:lstStyle/>
          <a:p>
            <a:pPr lvl="0"/>
            <a:r>
              <a:rPr lang="en-US" dirty="0" smtClean="0"/>
              <a:t>Each of us as a member of the Church has been called to holiness.</a:t>
            </a:r>
          </a:p>
          <a:p>
            <a:pPr lvl="0"/>
            <a:r>
              <a:rPr lang="en-US" dirty="0" smtClean="0"/>
              <a:t>By God’s grace we strive for holiness, through the power of the Holy Spirit.</a:t>
            </a:r>
          </a:p>
          <a:p>
            <a:pPr>
              <a:buNone/>
            </a:pPr>
            <a:endParaRPr lang="en-US" dirty="0"/>
          </a:p>
        </p:txBody>
      </p:sp>
      <p:pic>
        <p:nvPicPr>
          <p:cNvPr id="4" name="Picture 3" descr="slide 13-Baptism-wikimedia.JPG"/>
          <p:cNvPicPr>
            <a:picLocks noChangeAspect="1"/>
          </p:cNvPicPr>
          <p:nvPr/>
        </p:nvPicPr>
        <p:blipFill>
          <a:blip r:embed="rId3" cstate="print"/>
          <a:srcRect t="14754"/>
          <a:stretch>
            <a:fillRect/>
          </a:stretch>
        </p:blipFill>
        <p:spPr>
          <a:xfrm>
            <a:off x="2057400" y="3657600"/>
            <a:ext cx="4648200" cy="2971800"/>
          </a:xfrm>
          <a:prstGeom prst="rect">
            <a:avLst/>
          </a:prstGeom>
          <a:ln>
            <a:noFill/>
          </a:ln>
          <a:effectLst>
            <a:outerShdw blurRad="190500" algn="tl" rotWithShape="0">
              <a:srgbClr val="000000">
                <a:alpha val="70000"/>
              </a:srgbClr>
            </a:outerShdw>
          </a:effectLst>
        </p:spPr>
      </p:pic>
      <p:sp>
        <p:nvSpPr>
          <p:cNvPr id="5" name="TextBox 4"/>
          <p:cNvSpPr txBox="1"/>
          <p:nvPr/>
        </p:nvSpPr>
        <p:spPr bwMode="auto">
          <a:xfrm rot="5400000">
            <a:off x="5463130" y="5249362"/>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a:t>
            </a:r>
            <a:endParaRPr lang="en-US" dirty="0"/>
          </a:p>
        </p:txBody>
      </p:sp>
      <p:sp>
        <p:nvSpPr>
          <p:cNvPr id="3" name="Content Placeholder 2"/>
          <p:cNvSpPr>
            <a:spLocks noGrp="1"/>
          </p:cNvSpPr>
          <p:nvPr>
            <p:ph idx="1"/>
          </p:nvPr>
        </p:nvSpPr>
        <p:spPr/>
        <p:txBody>
          <a:bodyPr/>
          <a:lstStyle/>
          <a:p>
            <a:pPr lvl="0"/>
            <a:r>
              <a:rPr lang="en-US" dirty="0" smtClean="0"/>
              <a:t>Our Church has been </a:t>
            </a:r>
            <a:br>
              <a:rPr lang="en-US" dirty="0" smtClean="0"/>
            </a:br>
            <a:r>
              <a:rPr lang="en-US" dirty="0" smtClean="0"/>
              <a:t>marked by outstanding </a:t>
            </a:r>
            <a:br>
              <a:rPr lang="en-US" dirty="0" smtClean="0"/>
            </a:br>
            <a:r>
              <a:rPr lang="en-US" dirty="0" smtClean="0"/>
              <a:t>examples of holiness in </a:t>
            </a:r>
            <a:br>
              <a:rPr lang="en-US" dirty="0" smtClean="0"/>
            </a:br>
            <a:r>
              <a:rPr lang="en-US" dirty="0" smtClean="0"/>
              <a:t>the lives of the saints of </a:t>
            </a:r>
            <a:br>
              <a:rPr lang="en-US" dirty="0" smtClean="0"/>
            </a:br>
            <a:r>
              <a:rPr lang="en-US" dirty="0" smtClean="0"/>
              <a:t>every age.</a:t>
            </a:r>
          </a:p>
          <a:p>
            <a:pPr lvl="0"/>
            <a:r>
              <a:rPr lang="en-US" dirty="0" smtClean="0"/>
              <a:t>No matter how dark the </a:t>
            </a:r>
            <a:br>
              <a:rPr lang="en-US" dirty="0" smtClean="0"/>
            </a:br>
            <a:r>
              <a:rPr lang="en-US" dirty="0" smtClean="0"/>
              <a:t>times may have been for </a:t>
            </a:r>
            <a:br>
              <a:rPr lang="en-US" dirty="0" smtClean="0"/>
            </a:br>
            <a:r>
              <a:rPr lang="en-US" dirty="0" smtClean="0"/>
              <a:t>our Church, there have always been those great saints through whom the light of Christ has radiated.</a:t>
            </a:r>
          </a:p>
        </p:txBody>
      </p:sp>
      <p:pic>
        <p:nvPicPr>
          <p:cNvPr id="4" name="Picture 3" descr="Slide14-Conversation-saints_02-wikimedia.jpg"/>
          <p:cNvPicPr>
            <a:picLocks noChangeAspect="1"/>
          </p:cNvPicPr>
          <p:nvPr/>
        </p:nvPicPr>
        <p:blipFill>
          <a:blip r:embed="rId3" cstate="print"/>
          <a:stretch>
            <a:fillRect/>
          </a:stretch>
        </p:blipFill>
        <p:spPr>
          <a:xfrm>
            <a:off x="5295900" y="1066800"/>
            <a:ext cx="3238500" cy="3048000"/>
          </a:xfrm>
          <a:prstGeom prst="rect">
            <a:avLst/>
          </a:prstGeom>
        </p:spPr>
      </p:pic>
      <p:sp>
        <p:nvSpPr>
          <p:cNvPr id="5" name="TextBox 4"/>
          <p:cNvSpPr txBox="1"/>
          <p:nvPr/>
        </p:nvSpPr>
        <p:spPr bwMode="auto">
          <a:xfrm>
            <a:off x="5334000" y="4069080"/>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a:t>
            </a:r>
            <a:endParaRPr lang="en-US" dirty="0"/>
          </a:p>
        </p:txBody>
      </p:sp>
      <p:sp>
        <p:nvSpPr>
          <p:cNvPr id="3" name="Content Placeholder 2"/>
          <p:cNvSpPr>
            <a:spLocks noGrp="1"/>
          </p:cNvSpPr>
          <p:nvPr>
            <p:ph idx="1"/>
          </p:nvPr>
        </p:nvSpPr>
        <p:spPr/>
        <p:txBody>
          <a:bodyPr/>
          <a:lstStyle/>
          <a:p>
            <a:r>
              <a:rPr lang="en-US" dirty="0" smtClean="0"/>
              <a:t>Even though members of the Church fail and sin, the Church continues to be the sign and instrument of holiness.</a:t>
            </a:r>
          </a:p>
          <a:p>
            <a:pPr>
              <a:buNone/>
            </a:pPr>
            <a:endParaRPr lang="en-US" dirty="0"/>
          </a:p>
        </p:txBody>
      </p:sp>
      <p:pic>
        <p:nvPicPr>
          <p:cNvPr id="4" name="Picture 3" descr="slide15-Church_on_a_Hill_-_geograph.org.uk_-wikimedia.jpg"/>
          <p:cNvPicPr>
            <a:picLocks noChangeAspect="1"/>
          </p:cNvPicPr>
          <p:nvPr/>
        </p:nvPicPr>
        <p:blipFill>
          <a:blip r:embed="rId3" cstate="print"/>
          <a:srcRect b="22754"/>
          <a:stretch>
            <a:fillRect/>
          </a:stretch>
        </p:blipFill>
        <p:spPr>
          <a:xfrm>
            <a:off x="2743200" y="3048000"/>
            <a:ext cx="3505200" cy="3610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16200000">
            <a:off x="5040295" y="4865707"/>
            <a:ext cx="2590800" cy="174585"/>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a:t>
            </a:r>
            <a:endParaRPr lang="en-US" dirty="0"/>
          </a:p>
        </p:txBody>
      </p:sp>
      <p:sp>
        <p:nvSpPr>
          <p:cNvPr id="3" name="Content Placeholder 2"/>
          <p:cNvSpPr>
            <a:spLocks noGrp="1"/>
          </p:cNvSpPr>
          <p:nvPr>
            <p:ph idx="1"/>
          </p:nvPr>
        </p:nvSpPr>
        <p:spPr/>
        <p:txBody>
          <a:bodyPr/>
          <a:lstStyle/>
          <a:p>
            <a:pPr marL="0" indent="0">
              <a:buNone/>
            </a:pPr>
            <a:r>
              <a:rPr lang="en-US" dirty="0" smtClean="0"/>
              <a:t>When we say the Church is Catholic, we are saying two things:</a:t>
            </a:r>
          </a:p>
          <a:p>
            <a:pPr lvl="0"/>
            <a:r>
              <a:rPr lang="en-US" dirty="0" smtClean="0"/>
              <a:t>The Church possesses </a:t>
            </a:r>
            <a:br>
              <a:rPr lang="en-US" dirty="0" smtClean="0"/>
            </a:br>
            <a:r>
              <a:rPr lang="en-US" dirty="0" smtClean="0"/>
              <a:t>the fullness of Christ </a:t>
            </a:r>
            <a:br>
              <a:rPr lang="en-US" dirty="0" smtClean="0"/>
            </a:br>
            <a:r>
              <a:rPr lang="en-US" dirty="0" smtClean="0"/>
              <a:t>and has received from </a:t>
            </a:r>
            <a:br>
              <a:rPr lang="en-US" dirty="0" smtClean="0"/>
            </a:br>
            <a:r>
              <a:rPr lang="en-US" dirty="0" smtClean="0"/>
              <a:t>him the fullness of the </a:t>
            </a:r>
            <a:br>
              <a:rPr lang="en-US" dirty="0" smtClean="0"/>
            </a:br>
            <a:r>
              <a:rPr lang="en-US" dirty="0" smtClean="0"/>
              <a:t>means of salvation.</a:t>
            </a:r>
          </a:p>
          <a:p>
            <a:pPr lvl="0"/>
            <a:r>
              <a:rPr lang="en-US" dirty="0" smtClean="0"/>
              <a:t>The Church has been </a:t>
            </a:r>
            <a:br>
              <a:rPr lang="en-US" dirty="0" smtClean="0"/>
            </a:br>
            <a:r>
              <a:rPr lang="en-US" dirty="0" smtClean="0"/>
              <a:t>sent on a mission by Christ to all people in the world to gather all into the People of God.</a:t>
            </a:r>
          </a:p>
          <a:p>
            <a:endParaRPr lang="en-US" dirty="0"/>
          </a:p>
        </p:txBody>
      </p:sp>
      <p:pic>
        <p:nvPicPr>
          <p:cNvPr id="4" name="Picture 3" descr="Slide16-catholic-china-worldpress.jpg"/>
          <p:cNvPicPr>
            <a:picLocks noChangeAspect="1"/>
          </p:cNvPicPr>
          <p:nvPr/>
        </p:nvPicPr>
        <p:blipFill>
          <a:blip r:embed="rId3" cstate="print"/>
          <a:srcRect t="2941"/>
          <a:stretch>
            <a:fillRect/>
          </a:stretch>
        </p:blipFill>
        <p:spPr>
          <a:xfrm>
            <a:off x="5105400" y="2286000"/>
            <a:ext cx="3656371" cy="2514600"/>
          </a:xfrm>
          <a:prstGeom prst="rect">
            <a:avLst/>
          </a:prstGeom>
        </p:spPr>
      </p:pic>
      <p:sp>
        <p:nvSpPr>
          <p:cNvPr id="6" name="TextBox 5"/>
          <p:cNvSpPr txBox="1"/>
          <p:nvPr/>
        </p:nvSpPr>
        <p:spPr bwMode="auto">
          <a:xfrm>
            <a:off x="7924800" y="4783723"/>
            <a:ext cx="838200" cy="169277"/>
          </a:xfrm>
          <a:prstGeom prst="rect">
            <a:avLst/>
          </a:prstGeom>
          <a:noFill/>
          <a:ln w="9525">
            <a:noFill/>
            <a:miter lim="800000"/>
            <a:headEnd/>
            <a:tailEnd/>
          </a:ln>
        </p:spPr>
        <p:txBody>
          <a:bodyPr wrap="square" rtlCol="0">
            <a:spAutoFit/>
          </a:bodyPr>
          <a:lstStyle/>
          <a:p>
            <a:r>
              <a:rPr lang="en-US" sz="500" dirty="0" smtClean="0"/>
              <a:t>© worldpress.com</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a:t>
            </a:r>
            <a:endParaRPr lang="en-US" dirty="0"/>
          </a:p>
        </p:txBody>
      </p:sp>
      <p:sp>
        <p:nvSpPr>
          <p:cNvPr id="3" name="Content Placeholder 2"/>
          <p:cNvSpPr>
            <a:spLocks noGrp="1"/>
          </p:cNvSpPr>
          <p:nvPr>
            <p:ph idx="1"/>
          </p:nvPr>
        </p:nvSpPr>
        <p:spPr/>
        <p:txBody>
          <a:bodyPr/>
          <a:lstStyle/>
          <a:p>
            <a:pPr lvl="0"/>
            <a:r>
              <a:rPr lang="en-US" dirty="0" smtClean="0"/>
              <a:t>The word </a:t>
            </a:r>
            <a:r>
              <a:rPr lang="en-US" i="1" dirty="0" smtClean="0"/>
              <a:t>catholic</a:t>
            </a:r>
            <a:r>
              <a:rPr lang="en-US" dirty="0" smtClean="0"/>
              <a:t> means “universal.”</a:t>
            </a:r>
          </a:p>
          <a:p>
            <a:pPr lvl="0"/>
            <a:r>
              <a:rPr lang="en-US" dirty="0" smtClean="0"/>
              <a:t>At the very beginning, it was difficult to see how the “little flock” (Luke 12:32) in the land of Israel could, by any stretch of the imagination, qualify as universal.</a:t>
            </a:r>
          </a:p>
          <a:p>
            <a:pPr lvl="0"/>
            <a:r>
              <a:rPr lang="en-US" dirty="0" smtClean="0"/>
              <a:t>But, through the power </a:t>
            </a:r>
            <a:br>
              <a:rPr lang="en-US" dirty="0" smtClean="0"/>
            </a:br>
            <a:r>
              <a:rPr lang="en-US" dirty="0" smtClean="0"/>
              <a:t>of the Holy Spirit, it </a:t>
            </a:r>
            <a:br>
              <a:rPr lang="en-US" dirty="0" smtClean="0"/>
            </a:br>
            <a:r>
              <a:rPr lang="en-US" dirty="0" smtClean="0"/>
              <a:t>spread to the ends of </a:t>
            </a:r>
            <a:br>
              <a:rPr lang="en-US" dirty="0" smtClean="0"/>
            </a:br>
            <a:r>
              <a:rPr lang="en-US" dirty="0" smtClean="0"/>
              <a:t>the earth.</a:t>
            </a:r>
          </a:p>
        </p:txBody>
      </p:sp>
      <p:pic>
        <p:nvPicPr>
          <p:cNvPr id="4" name="Picture 3" descr="slide17-Sheep_Hill-wikimedia.jpg"/>
          <p:cNvPicPr>
            <a:picLocks noChangeAspect="1"/>
          </p:cNvPicPr>
          <p:nvPr/>
        </p:nvPicPr>
        <p:blipFill>
          <a:blip r:embed="rId3" cstate="print"/>
          <a:stretch>
            <a:fillRect/>
          </a:stretch>
        </p:blipFill>
        <p:spPr>
          <a:xfrm>
            <a:off x="5075439" y="3733800"/>
            <a:ext cx="3687561" cy="2438400"/>
          </a:xfrm>
          <a:prstGeom prst="rect">
            <a:avLst/>
          </a:prstGeom>
        </p:spPr>
      </p:pic>
      <p:sp>
        <p:nvSpPr>
          <p:cNvPr id="5" name="TextBox 4"/>
          <p:cNvSpPr txBox="1"/>
          <p:nvPr/>
        </p:nvSpPr>
        <p:spPr bwMode="auto">
          <a:xfrm>
            <a:off x="5029200" y="6126480"/>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a:t>
            </a:r>
            <a:endParaRPr lang="en-US" dirty="0"/>
          </a:p>
        </p:txBody>
      </p:sp>
      <p:sp>
        <p:nvSpPr>
          <p:cNvPr id="3" name="Content Placeholder 2"/>
          <p:cNvSpPr>
            <a:spLocks noGrp="1"/>
          </p:cNvSpPr>
          <p:nvPr>
            <p:ph idx="1"/>
          </p:nvPr>
        </p:nvSpPr>
        <p:spPr>
          <a:xfrm>
            <a:off x="1371600" y="1752600"/>
            <a:ext cx="6477000" cy="4876800"/>
          </a:xfrm>
        </p:spPr>
        <p:txBody>
          <a:bodyPr/>
          <a:lstStyle/>
          <a:p>
            <a:pPr lvl="0"/>
            <a:r>
              <a:rPr lang="en-US" dirty="0" smtClean="0"/>
              <a:t>The Holy Spirit came down upon </a:t>
            </a:r>
            <a:br>
              <a:rPr lang="en-US" dirty="0" smtClean="0"/>
            </a:br>
            <a:r>
              <a:rPr lang="en-US" dirty="0" smtClean="0"/>
              <a:t>the Church at Pentecost at a time </a:t>
            </a:r>
            <a:br>
              <a:rPr lang="en-US" dirty="0" smtClean="0"/>
            </a:br>
            <a:r>
              <a:rPr lang="en-US" dirty="0" smtClean="0"/>
              <a:t>when “there were devout Jews </a:t>
            </a:r>
            <a:br>
              <a:rPr lang="en-US" dirty="0" smtClean="0"/>
            </a:br>
            <a:r>
              <a:rPr lang="en-US" dirty="0" smtClean="0"/>
              <a:t>from every nation under heaven </a:t>
            </a:r>
            <a:br>
              <a:rPr lang="en-US" dirty="0" smtClean="0"/>
            </a:br>
            <a:r>
              <a:rPr lang="en-US" dirty="0" smtClean="0"/>
              <a:t>staying in Jerusalem” (Acts of </a:t>
            </a:r>
            <a:br>
              <a:rPr lang="en-US" dirty="0" smtClean="0"/>
            </a:br>
            <a:r>
              <a:rPr lang="en-US" dirty="0" smtClean="0"/>
              <a:t>the Apostles 2:5).</a:t>
            </a:r>
          </a:p>
          <a:p>
            <a:pPr lvl="0"/>
            <a:r>
              <a:rPr lang="en-US" dirty="0" smtClean="0"/>
              <a:t>It was to them that the Holy Spirit temporarily enabled the Apostles </a:t>
            </a:r>
            <a:br>
              <a:rPr lang="en-US" dirty="0" smtClean="0"/>
            </a:br>
            <a:r>
              <a:rPr lang="en-US" dirty="0" smtClean="0"/>
              <a:t>to speak in the languages of all these various nations—a powerful sign that the Church was destined for all people everywhere.</a:t>
            </a:r>
          </a:p>
        </p:txBody>
      </p:sp>
      <p:pic>
        <p:nvPicPr>
          <p:cNvPr id="4" name="Picture 3" descr="slide18-PentacostMuralVenenoDF-wikimedia.JPG"/>
          <p:cNvPicPr>
            <a:picLocks noChangeAspect="1"/>
          </p:cNvPicPr>
          <p:nvPr/>
        </p:nvPicPr>
        <p:blipFill>
          <a:blip r:embed="rId3" cstate="print"/>
          <a:stretch>
            <a:fillRect/>
          </a:stretch>
        </p:blipFill>
        <p:spPr>
          <a:xfrm>
            <a:off x="6477000" y="1219199"/>
            <a:ext cx="2286000" cy="3414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6477000" y="4626864"/>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a:t>
            </a:r>
            <a:endParaRPr lang="en-US" dirty="0"/>
          </a:p>
        </p:txBody>
      </p:sp>
      <p:sp>
        <p:nvSpPr>
          <p:cNvPr id="3" name="Content Placeholder 2"/>
          <p:cNvSpPr>
            <a:spLocks noGrp="1"/>
          </p:cNvSpPr>
          <p:nvPr>
            <p:ph idx="1"/>
          </p:nvPr>
        </p:nvSpPr>
        <p:spPr/>
        <p:txBody>
          <a:bodyPr/>
          <a:lstStyle/>
          <a:p>
            <a:pPr lvl="0"/>
            <a:r>
              <a:rPr lang="en-US" dirty="0" smtClean="0"/>
              <a:t>Many accepted the faith then and there and began carrying “the Catholic Church” back to the four corners of the earth.</a:t>
            </a:r>
          </a:p>
          <a:p>
            <a:pPr lvl="0"/>
            <a:r>
              <a:rPr lang="en-US" dirty="0" smtClean="0"/>
              <a:t>“Go, therefore, and make disciples of all nations” (Matthew 28:19).</a:t>
            </a:r>
          </a:p>
        </p:txBody>
      </p:sp>
      <p:pic>
        <p:nvPicPr>
          <p:cNvPr id="4" name="Picture 3" descr="slide19-Caravan_goes_on-wikimedia.jpg"/>
          <p:cNvPicPr>
            <a:picLocks noChangeAspect="1"/>
          </p:cNvPicPr>
          <p:nvPr/>
        </p:nvPicPr>
        <p:blipFill>
          <a:blip r:embed="rId3" cstate="print"/>
          <a:stretch>
            <a:fillRect/>
          </a:stretch>
        </p:blipFill>
        <p:spPr>
          <a:xfrm>
            <a:off x="1066800" y="4038600"/>
            <a:ext cx="7388834"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1371600" y="5989320"/>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a:t>
            </a:r>
            <a:endParaRPr lang="en-US" dirty="0"/>
          </a:p>
        </p:txBody>
      </p:sp>
      <p:sp>
        <p:nvSpPr>
          <p:cNvPr id="3" name="Content Placeholder 2"/>
          <p:cNvSpPr>
            <a:spLocks noGrp="1"/>
          </p:cNvSpPr>
          <p:nvPr>
            <p:ph idx="1"/>
          </p:nvPr>
        </p:nvSpPr>
        <p:spPr/>
        <p:txBody>
          <a:bodyPr/>
          <a:lstStyle/>
          <a:p>
            <a:pPr marL="0" indent="0">
              <a:buNone/>
            </a:pPr>
            <a:r>
              <a:rPr lang="en-US" dirty="0" smtClean="0"/>
              <a:t>The Church is Catholic because it exists for </a:t>
            </a:r>
            <a:r>
              <a:rPr lang="en-US" i="1" dirty="0" smtClean="0"/>
              <a:t>all</a:t>
            </a:r>
            <a:r>
              <a:rPr lang="en-US" dirty="0" smtClean="0"/>
              <a:t> people and is the means of salvation for </a:t>
            </a:r>
            <a:r>
              <a:rPr lang="en-US" i="1" dirty="0" smtClean="0"/>
              <a:t>all</a:t>
            </a:r>
            <a:r>
              <a:rPr lang="en-US" dirty="0" smtClean="0"/>
              <a:t> people.</a:t>
            </a:r>
          </a:p>
          <a:p>
            <a:pPr>
              <a:buNone/>
            </a:pPr>
            <a:endParaRPr lang="en-US" dirty="0"/>
          </a:p>
        </p:txBody>
      </p:sp>
      <p:pic>
        <p:nvPicPr>
          <p:cNvPr id="4" name="Picture 3" descr="slide20-Waiting_for_the_Pope_on_St_Peter's_Square-wikimedia.jpg"/>
          <p:cNvPicPr>
            <a:picLocks noChangeAspect="1"/>
          </p:cNvPicPr>
          <p:nvPr/>
        </p:nvPicPr>
        <p:blipFill>
          <a:blip r:embed="rId3" cstate="print"/>
          <a:stretch>
            <a:fillRect/>
          </a:stretch>
        </p:blipFill>
        <p:spPr>
          <a:xfrm>
            <a:off x="2133600" y="2971800"/>
            <a:ext cx="4902200" cy="3676650"/>
          </a:xfrm>
          <a:prstGeom prst="rect">
            <a:avLst/>
          </a:prstGeom>
        </p:spPr>
      </p:pic>
      <p:sp>
        <p:nvSpPr>
          <p:cNvPr id="5" name="TextBox 4"/>
          <p:cNvSpPr txBox="1"/>
          <p:nvPr/>
        </p:nvSpPr>
        <p:spPr bwMode="auto">
          <a:xfrm rot="16200000">
            <a:off x="5780107" y="4865707"/>
            <a:ext cx="2590800" cy="174585"/>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Four Marks</a:t>
            </a:r>
            <a:endParaRPr lang="en-US" dirty="0"/>
          </a:p>
        </p:txBody>
      </p:sp>
      <p:graphicFrame>
        <p:nvGraphicFramePr>
          <p:cNvPr id="4" name="Content Placeholder 3"/>
          <p:cNvGraphicFramePr>
            <a:graphicFrameLocks noGrp="1"/>
          </p:cNvGraphicFramePr>
          <p:nvPr>
            <p:ph idx="1"/>
          </p:nvPr>
        </p:nvGraphicFramePr>
        <p:xfrm>
          <a:off x="1905000" y="2362200"/>
          <a:ext cx="5410200" cy="4209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5"/>
          <p:cNvSpPr txBox="1">
            <a:spLocks/>
          </p:cNvSpPr>
          <p:nvPr/>
        </p:nvSpPr>
        <p:spPr>
          <a:xfrm>
            <a:off x="1371600" y="1752600"/>
            <a:ext cx="6858000" cy="43735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What Are the Four Marks of </a:t>
            </a:r>
            <a:r>
              <a:rPr kumimoji="0" lang="en-US" sz="2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th</a:t>
            </a:r>
            <a:r>
              <a:rPr lang="en-US" sz="2400" dirty="0" smtClean="0">
                <a:latin typeface="Arial" pitchFamily="34" charset="0"/>
                <a:cs typeface="Arial" pitchFamily="34" charset="0"/>
              </a:rPr>
              <a:t>e Church?</a:t>
            </a: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Apostolic</a:t>
            </a:r>
            <a:endParaRPr lang="en-US" dirty="0"/>
          </a:p>
        </p:txBody>
      </p:sp>
      <p:sp>
        <p:nvSpPr>
          <p:cNvPr id="3" name="Content Placeholder 2"/>
          <p:cNvSpPr>
            <a:spLocks noGrp="1"/>
          </p:cNvSpPr>
          <p:nvPr>
            <p:ph idx="1"/>
          </p:nvPr>
        </p:nvSpPr>
        <p:spPr/>
        <p:txBody>
          <a:bodyPr/>
          <a:lstStyle/>
          <a:p>
            <a:pPr lvl="0"/>
            <a:r>
              <a:rPr lang="en-US" dirty="0" smtClean="0"/>
              <a:t>The Church is Apostolic </a:t>
            </a:r>
            <a:br>
              <a:rPr lang="en-US" dirty="0" smtClean="0"/>
            </a:br>
            <a:r>
              <a:rPr lang="en-US" dirty="0" smtClean="0"/>
              <a:t>because she is founded </a:t>
            </a:r>
            <a:br>
              <a:rPr lang="en-US" dirty="0" smtClean="0"/>
            </a:br>
            <a:r>
              <a:rPr lang="en-US" dirty="0" smtClean="0"/>
              <a:t>on the Apostles.</a:t>
            </a:r>
          </a:p>
          <a:p>
            <a:pPr lvl="0"/>
            <a:r>
              <a:rPr lang="en-US" dirty="0" smtClean="0"/>
              <a:t>“Jesus answered them, </a:t>
            </a:r>
            <a:br>
              <a:rPr lang="en-US" dirty="0" smtClean="0"/>
            </a:br>
            <a:r>
              <a:rPr lang="en-US" dirty="0" smtClean="0"/>
              <a:t>‘Did I not choose you </a:t>
            </a:r>
            <a:br>
              <a:rPr lang="en-US" dirty="0" smtClean="0"/>
            </a:br>
            <a:r>
              <a:rPr lang="en-US" dirty="0" smtClean="0"/>
              <a:t>twelve?’” (John 6:70).</a:t>
            </a:r>
          </a:p>
          <a:p>
            <a:pPr lvl="0"/>
            <a:r>
              <a:rPr lang="en-US" dirty="0" smtClean="0"/>
              <a:t>Jesus sent his Apostles </a:t>
            </a:r>
            <a:br>
              <a:rPr lang="en-US" dirty="0" smtClean="0"/>
            </a:br>
            <a:r>
              <a:rPr lang="en-US" dirty="0" smtClean="0"/>
              <a:t>to continue his Father’s mission, and he gave them authority and power.</a:t>
            </a:r>
          </a:p>
          <a:p>
            <a:pPr>
              <a:buNone/>
            </a:pPr>
            <a:endParaRPr lang="en-US" dirty="0"/>
          </a:p>
        </p:txBody>
      </p:sp>
      <p:pic>
        <p:nvPicPr>
          <p:cNvPr id="4" name="Picture 3" descr="slide21-Christ_Taking_Leave_of_the_Apostles-wikimedia.jpg"/>
          <p:cNvPicPr>
            <a:picLocks noChangeAspect="1"/>
          </p:cNvPicPr>
          <p:nvPr/>
        </p:nvPicPr>
        <p:blipFill>
          <a:blip r:embed="rId3" cstate="print"/>
          <a:stretch>
            <a:fillRect/>
          </a:stretch>
        </p:blipFill>
        <p:spPr>
          <a:xfrm>
            <a:off x="5235574" y="1219200"/>
            <a:ext cx="3566795" cy="3124200"/>
          </a:xfrm>
          <a:prstGeom prst="rect">
            <a:avLst/>
          </a:prstGeom>
        </p:spPr>
      </p:pic>
      <p:sp>
        <p:nvSpPr>
          <p:cNvPr id="5" name="TextBox 4"/>
          <p:cNvSpPr txBox="1"/>
          <p:nvPr/>
        </p:nvSpPr>
        <p:spPr bwMode="auto">
          <a:xfrm>
            <a:off x="5257800" y="4267200"/>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Apostolic</a:t>
            </a:r>
            <a:endParaRPr lang="en-US" dirty="0"/>
          </a:p>
        </p:txBody>
      </p:sp>
      <p:sp>
        <p:nvSpPr>
          <p:cNvPr id="3" name="Content Placeholder 2"/>
          <p:cNvSpPr>
            <a:spLocks noGrp="1"/>
          </p:cNvSpPr>
          <p:nvPr>
            <p:ph idx="1"/>
          </p:nvPr>
        </p:nvSpPr>
        <p:spPr/>
        <p:txBody>
          <a:bodyPr/>
          <a:lstStyle/>
          <a:p>
            <a:pPr marL="0" indent="0">
              <a:buNone/>
            </a:pPr>
            <a:r>
              <a:rPr lang="en-US" dirty="0" smtClean="0"/>
              <a:t>How do we know that the Apostles have the power and authority to pass on to others what they had received from Christ?</a:t>
            </a:r>
          </a:p>
          <a:p>
            <a:pPr lvl="0"/>
            <a:r>
              <a:rPr lang="en-US" dirty="0" smtClean="0"/>
              <a:t>“Whoever listens to you listens to me” (Luke 10:16).</a:t>
            </a:r>
          </a:p>
          <a:p>
            <a:endParaRPr lang="en-US" dirty="0"/>
          </a:p>
        </p:txBody>
      </p:sp>
      <p:pic>
        <p:nvPicPr>
          <p:cNvPr id="4" name="Picture 3" descr="Slide22-Brooklyn_Museum_-_Meal_of_Our_Lord_and_the_Apostles-wikimedia.jpg"/>
          <p:cNvPicPr>
            <a:picLocks noChangeAspect="1"/>
          </p:cNvPicPr>
          <p:nvPr/>
        </p:nvPicPr>
        <p:blipFill>
          <a:blip r:embed="rId3" cstate="print"/>
          <a:srcRect l="3125" t="10584" r="3125" b="9124"/>
          <a:stretch>
            <a:fillRect/>
          </a:stretch>
        </p:blipFill>
        <p:spPr>
          <a:xfrm>
            <a:off x="2362200" y="3886200"/>
            <a:ext cx="4419600" cy="270086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5532941" y="5173161"/>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Apostolic</a:t>
            </a:r>
            <a:endParaRPr lang="en-US" dirty="0"/>
          </a:p>
        </p:txBody>
      </p:sp>
      <p:sp>
        <p:nvSpPr>
          <p:cNvPr id="3" name="Content Placeholder 2"/>
          <p:cNvSpPr>
            <a:spLocks noGrp="1"/>
          </p:cNvSpPr>
          <p:nvPr>
            <p:ph idx="1"/>
          </p:nvPr>
        </p:nvSpPr>
        <p:spPr>
          <a:xfrm>
            <a:off x="1371600" y="1752600"/>
            <a:ext cx="3276600" cy="4373563"/>
          </a:xfrm>
        </p:spPr>
        <p:txBody>
          <a:bodyPr/>
          <a:lstStyle/>
          <a:p>
            <a:pPr marL="0" indent="0">
              <a:buNone/>
            </a:pPr>
            <a:r>
              <a:rPr lang="en-US" dirty="0" smtClean="0"/>
              <a:t>The Church is also Apostolic in that the Deposit of Faith found in both Sacred Scripture and Sacred Tradition was preserved, taught, and handed on by the Apostles.</a:t>
            </a:r>
          </a:p>
        </p:txBody>
      </p:sp>
      <p:pic>
        <p:nvPicPr>
          <p:cNvPr id="5" name="Picture 4" descr="Slide23-Isaiah_scroll-wikimedia.PNG"/>
          <p:cNvPicPr>
            <a:picLocks noChangeAspect="1"/>
          </p:cNvPicPr>
          <p:nvPr/>
        </p:nvPicPr>
        <p:blipFill>
          <a:blip r:embed="rId3" cstate="print"/>
          <a:srcRect t="667" b="27333"/>
          <a:stretch>
            <a:fillRect/>
          </a:stretch>
        </p:blipFill>
        <p:spPr>
          <a:xfrm>
            <a:off x="4876800" y="1295400"/>
            <a:ext cx="3730625"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bwMode="auto">
          <a:xfrm rot="16200000">
            <a:off x="7361741" y="3268161"/>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Apostolic</a:t>
            </a:r>
            <a:endParaRPr lang="en-US" dirty="0"/>
          </a:p>
        </p:txBody>
      </p:sp>
      <p:sp>
        <p:nvSpPr>
          <p:cNvPr id="3" name="Content Placeholder 2"/>
          <p:cNvSpPr>
            <a:spLocks noGrp="1"/>
          </p:cNvSpPr>
          <p:nvPr>
            <p:ph idx="1"/>
          </p:nvPr>
        </p:nvSpPr>
        <p:spPr/>
        <p:txBody>
          <a:bodyPr/>
          <a:lstStyle/>
          <a:p>
            <a:pPr lvl="0"/>
            <a:r>
              <a:rPr lang="en-US" dirty="0" smtClean="0"/>
              <a:t>Under the guidance of the Holy Spirit, the Spirit of truth, the </a:t>
            </a:r>
            <a:r>
              <a:rPr lang="en-US" dirty="0" err="1" smtClean="0"/>
              <a:t>Magisterium</a:t>
            </a:r>
            <a:r>
              <a:rPr lang="en-US" dirty="0" smtClean="0"/>
              <a:t> (the teaching authority entrusted to the Apostles and their successors) has the duty to preserve, teach, defend, and hand on this Deposit of Faith.</a:t>
            </a:r>
          </a:p>
          <a:p>
            <a:pPr lvl="0"/>
            <a:r>
              <a:rPr lang="en-US" dirty="0" smtClean="0"/>
              <a:t>The Pope and bishops in union with him form the </a:t>
            </a:r>
            <a:r>
              <a:rPr lang="en-US" dirty="0" err="1" smtClean="0"/>
              <a:t>Magisterium</a:t>
            </a:r>
            <a:r>
              <a:rPr lang="en-US" dirty="0" smtClean="0"/>
              <a:t>, the living, teaching office of the Church.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Apostolic</a:t>
            </a:r>
            <a:endParaRPr lang="en-US" dirty="0"/>
          </a:p>
        </p:txBody>
      </p:sp>
      <p:sp>
        <p:nvSpPr>
          <p:cNvPr id="3" name="Content Placeholder 2"/>
          <p:cNvSpPr>
            <a:spLocks noGrp="1"/>
          </p:cNvSpPr>
          <p:nvPr>
            <p:ph idx="1"/>
          </p:nvPr>
        </p:nvSpPr>
        <p:spPr/>
        <p:txBody>
          <a:bodyPr/>
          <a:lstStyle/>
          <a:p>
            <a:pPr marL="0" indent="0">
              <a:buNone/>
            </a:pPr>
            <a:r>
              <a:rPr lang="en-US" dirty="0" smtClean="0"/>
              <a:t>The Holy Spirit protects the Church from error in its teaching authority.</a:t>
            </a:r>
            <a:endParaRPr lang="en-US" dirty="0"/>
          </a:p>
        </p:txBody>
      </p:sp>
      <p:pic>
        <p:nvPicPr>
          <p:cNvPr id="4" name="Picture 3" descr="Slide25-Mitteleschenbach_Kirche-wikimedia.jpg"/>
          <p:cNvPicPr>
            <a:picLocks noChangeAspect="1"/>
          </p:cNvPicPr>
          <p:nvPr/>
        </p:nvPicPr>
        <p:blipFill>
          <a:blip r:embed="rId3" cstate="print"/>
          <a:srcRect l="9524" t="10917" r="5952" b="8098"/>
          <a:stretch>
            <a:fillRect/>
          </a:stretch>
        </p:blipFill>
        <p:spPr>
          <a:xfrm>
            <a:off x="1981200" y="2667000"/>
            <a:ext cx="5410200" cy="3810000"/>
          </a:xfrm>
          <a:prstGeom prst="rect">
            <a:avLst/>
          </a:prstGeom>
          <a:ln>
            <a:noFill/>
          </a:ln>
          <a:effectLst>
            <a:outerShdw blurRad="190500" algn="tl" rotWithShape="0">
              <a:srgbClr val="000000">
                <a:alpha val="70000"/>
              </a:srgbClr>
            </a:outerShdw>
          </a:effectLst>
        </p:spPr>
      </p:pic>
      <p:sp>
        <p:nvSpPr>
          <p:cNvPr id="5" name="TextBox 4"/>
          <p:cNvSpPr txBox="1"/>
          <p:nvPr/>
        </p:nvSpPr>
        <p:spPr bwMode="auto">
          <a:xfrm rot="16200000">
            <a:off x="6142542" y="4715961"/>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Apostolic</a:t>
            </a:r>
            <a:endParaRPr lang="en-US" dirty="0"/>
          </a:p>
        </p:txBody>
      </p:sp>
      <p:sp>
        <p:nvSpPr>
          <p:cNvPr id="3" name="Content Placeholder 2"/>
          <p:cNvSpPr>
            <a:spLocks noGrp="1"/>
          </p:cNvSpPr>
          <p:nvPr>
            <p:ph idx="1"/>
          </p:nvPr>
        </p:nvSpPr>
        <p:spPr/>
        <p:txBody>
          <a:bodyPr/>
          <a:lstStyle/>
          <a:p>
            <a:pPr marL="0" indent="0">
              <a:buNone/>
            </a:pPr>
            <a:r>
              <a:rPr lang="en-US" dirty="0" smtClean="0"/>
              <a:t>The Church is Apostolic because she is founded on Jesus’ Apostles in three ways:</a:t>
            </a:r>
          </a:p>
          <a:p>
            <a:pPr lvl="0"/>
            <a:r>
              <a:rPr lang="en-US" dirty="0" smtClean="0"/>
              <a:t>She was and is “built upon the foundation of the apostles” (Ephesians 2:20), who lived with and were taught by Jesus.</a:t>
            </a:r>
          </a:p>
          <a:p>
            <a:pPr lvl="0"/>
            <a:r>
              <a:rPr lang="en-US" dirty="0" smtClean="0"/>
              <a:t>With the help of the Holy Spirit, the Church preserves and hands on the teaching of the Apostles and their successors.</a:t>
            </a:r>
          </a:p>
          <a:p>
            <a:pPr lvl="0"/>
            <a:r>
              <a:rPr lang="en-US" dirty="0" smtClean="0"/>
              <a:t>The Church continues to be taught, made holy, and led by the </a:t>
            </a:r>
            <a:r>
              <a:rPr lang="en-US" dirty="0" err="1" smtClean="0"/>
              <a:t>Magisterium</a:t>
            </a:r>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Fullness of Grace</a:t>
            </a:r>
            <a:endParaRPr lang="en-US" dirty="0"/>
          </a:p>
        </p:txBody>
      </p:sp>
      <p:sp>
        <p:nvSpPr>
          <p:cNvPr id="3" name="Content Placeholder 2"/>
          <p:cNvSpPr>
            <a:spLocks noGrp="1"/>
          </p:cNvSpPr>
          <p:nvPr>
            <p:ph idx="1"/>
          </p:nvPr>
        </p:nvSpPr>
        <p:spPr>
          <a:xfrm>
            <a:off x="1371600" y="1752600"/>
            <a:ext cx="4038600" cy="4373563"/>
          </a:xfrm>
        </p:spPr>
        <p:txBody>
          <a:bodyPr/>
          <a:lstStyle/>
          <a:p>
            <a:pPr marL="0" indent="0">
              <a:buNone/>
            </a:pPr>
            <a:r>
              <a:rPr lang="en-US" dirty="0" smtClean="0"/>
              <a:t>Jesus Christ intended that the fullness of his grace should come to his People in a Church that, from the beginning, was what the Creed still calls it today: “one, holy, catholic, and apostolic.”</a:t>
            </a:r>
          </a:p>
        </p:txBody>
      </p:sp>
      <p:pic>
        <p:nvPicPr>
          <p:cNvPr id="4" name="Picture 3" descr="Slide27-Grabmal._Christus_als_guter_Hirte_03-wikimedia.jpg"/>
          <p:cNvPicPr>
            <a:picLocks noChangeAspect="1"/>
          </p:cNvPicPr>
          <p:nvPr/>
        </p:nvPicPr>
        <p:blipFill>
          <a:blip r:embed="rId3" cstate="print"/>
          <a:srcRect l="8519" t="5556" r="17407"/>
          <a:stretch>
            <a:fillRect/>
          </a:stretch>
        </p:blipFill>
        <p:spPr>
          <a:xfrm>
            <a:off x="5410200" y="1066800"/>
            <a:ext cx="2689412" cy="457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bwMode="auto">
          <a:xfrm>
            <a:off x="6324600" y="5545723"/>
            <a:ext cx="838200" cy="169277"/>
          </a:xfrm>
          <a:prstGeom prst="rect">
            <a:avLst/>
          </a:prstGeom>
          <a:noFill/>
          <a:ln w="9525">
            <a:noFill/>
            <a:miter lim="800000"/>
            <a:headEnd/>
            <a:tailEnd/>
          </a:ln>
        </p:spPr>
        <p:txBody>
          <a:bodyPr wrap="square" rtlCol="0">
            <a:prstTxWarp prst="textArchDown">
              <a:avLst/>
            </a:prstTxWarp>
            <a:spAutoFit/>
          </a:bodyPr>
          <a:lstStyle/>
          <a:p>
            <a:pPr algn="ctr"/>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Marks of Mission</a:t>
            </a:r>
            <a:endParaRPr lang="en-US" dirty="0"/>
          </a:p>
        </p:txBody>
      </p:sp>
      <p:sp>
        <p:nvSpPr>
          <p:cNvPr id="3" name="Content Placeholder 2"/>
          <p:cNvSpPr>
            <a:spLocks noGrp="1"/>
          </p:cNvSpPr>
          <p:nvPr>
            <p:ph idx="1"/>
          </p:nvPr>
        </p:nvSpPr>
        <p:spPr/>
        <p:txBody>
          <a:bodyPr/>
          <a:lstStyle/>
          <a:p>
            <a:pPr lvl="0"/>
            <a:r>
              <a:rPr lang="en-US" dirty="0" smtClean="0"/>
              <a:t>Our Lord himself founded the Church and marked it with these characteristics, which reflect its essential features and mission.</a:t>
            </a:r>
          </a:p>
          <a:p>
            <a:pPr lvl="0"/>
            <a:r>
              <a:rPr lang="en-US" dirty="0" smtClean="0"/>
              <a:t>Through the guidance of the Holy Spirit, the Church fulfills these marks.</a:t>
            </a:r>
          </a:p>
          <a:p>
            <a:endParaRPr lang="en-US" dirty="0"/>
          </a:p>
        </p:txBody>
      </p:sp>
      <p:pic>
        <p:nvPicPr>
          <p:cNvPr id="4" name="Picture 3" descr="slide28-Heidi_Baker_Babyhouse-wikimedia.jpg"/>
          <p:cNvPicPr>
            <a:picLocks noChangeAspect="1"/>
          </p:cNvPicPr>
          <p:nvPr/>
        </p:nvPicPr>
        <p:blipFill>
          <a:blip r:embed="rId3" cstate="print"/>
          <a:stretch>
            <a:fillRect/>
          </a:stretch>
        </p:blipFill>
        <p:spPr>
          <a:xfrm>
            <a:off x="2895600" y="4186735"/>
            <a:ext cx="3225800" cy="2123079"/>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bwMode="auto">
          <a:xfrm rot="16200000">
            <a:off x="5973261" y="6125662"/>
            <a:ext cx="838200" cy="169277"/>
          </a:xfrm>
          <a:prstGeom prst="rect">
            <a:avLst/>
          </a:prstGeom>
          <a:noFill/>
          <a:ln w="9525">
            <a:noFill/>
            <a:miter lim="800000"/>
            <a:headEnd/>
            <a:tailEnd/>
          </a:ln>
        </p:spPr>
        <p:txBody>
          <a:bodyPr wrap="square" rtlCol="0">
            <a:spAutoFit/>
          </a:bodyPr>
          <a:lstStyle/>
          <a:p>
            <a:r>
              <a:rPr lang="en-US" sz="500" dirty="0" smtClean="0"/>
              <a:t>© asodi.org</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p:txBody>
          <a:bodyPr/>
          <a:lstStyle/>
          <a:p>
            <a:pPr marL="0" indent="0">
              <a:buNone/>
            </a:pPr>
            <a:r>
              <a:rPr lang="en-US" b="1" dirty="0" smtClean="0"/>
              <a:t>Our duty, then, as baptized Catholics, is to make these four marks of the Church visible in our daily lives.</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Nicene Creed</a:t>
            </a:r>
            <a:endParaRPr lang="en-US" dirty="0"/>
          </a:p>
        </p:txBody>
      </p:sp>
      <p:sp>
        <p:nvSpPr>
          <p:cNvPr id="6" name="Content Placeholder 5"/>
          <p:cNvSpPr>
            <a:spLocks noGrp="1"/>
          </p:cNvSpPr>
          <p:nvPr>
            <p:ph idx="1"/>
          </p:nvPr>
        </p:nvSpPr>
        <p:spPr>
          <a:xfrm>
            <a:off x="1371600" y="1752600"/>
            <a:ext cx="6858000" cy="4373563"/>
          </a:xfrm>
        </p:spPr>
        <p:txBody>
          <a:bodyPr/>
          <a:lstStyle/>
          <a:p>
            <a:pPr lvl="0"/>
            <a:r>
              <a:rPr lang="en-US" dirty="0" smtClean="0"/>
              <a:t>In the Nicene Creed, we profess, </a:t>
            </a:r>
            <a:r>
              <a:rPr lang="en-US" smtClean="0"/>
              <a:t>“I believe </a:t>
            </a:r>
            <a:r>
              <a:rPr lang="en-US" dirty="0" smtClean="0"/>
              <a:t>in one, holy, catholic, and apostolic Church.” These are the four marks of the Church.</a:t>
            </a:r>
          </a:p>
          <a:p>
            <a:pPr lvl="0"/>
            <a:r>
              <a:rPr lang="en-US" dirty="0" smtClean="0"/>
              <a:t>They are inseparable and intrinsically linked to one another.</a:t>
            </a:r>
          </a:p>
          <a:p>
            <a:pPr>
              <a:buNone/>
            </a:pPr>
            <a:endParaRPr lang="en-US" dirty="0"/>
          </a:p>
        </p:txBody>
      </p:sp>
      <p:pic>
        <p:nvPicPr>
          <p:cNvPr id="4" name="Picture 3" descr="Slide3-Closed-five-link-chain-knots-wikimedia.png"/>
          <p:cNvPicPr>
            <a:picLocks noChangeAspect="1"/>
          </p:cNvPicPr>
          <p:nvPr/>
        </p:nvPicPr>
        <p:blipFill>
          <a:blip r:embed="rId3" cstate="print"/>
          <a:srcRect l="50000" b="51333"/>
          <a:stretch>
            <a:fillRect/>
          </a:stretch>
        </p:blipFill>
        <p:spPr>
          <a:xfrm>
            <a:off x="2889337" y="3505200"/>
            <a:ext cx="3209795" cy="3124200"/>
          </a:xfrm>
          <a:prstGeom prst="rect">
            <a:avLst/>
          </a:prstGeom>
        </p:spPr>
      </p:pic>
      <p:sp>
        <p:nvSpPr>
          <p:cNvPr id="7" name="TextBox 6"/>
          <p:cNvSpPr txBox="1"/>
          <p:nvPr/>
        </p:nvSpPr>
        <p:spPr bwMode="auto">
          <a:xfrm rot="1263519">
            <a:off x="5158502" y="4201305"/>
            <a:ext cx="685800" cy="256032"/>
          </a:xfrm>
          <a:prstGeom prst="rect">
            <a:avLst/>
          </a:prstGeom>
          <a:noFill/>
          <a:ln w="9525">
            <a:noFill/>
            <a:miter lim="800000"/>
            <a:headEnd/>
            <a:tailEnd/>
          </a:ln>
        </p:spPr>
        <p:txBody>
          <a:bodyPr wrap="square" rtlCol="0">
            <a:prstTxWarp prst="textArchUp">
              <a:avLst/>
            </a:prstTxWarp>
            <a:spAutoFit/>
          </a:bodyPr>
          <a:lstStyle/>
          <a:p>
            <a:pPr algn="ctr"/>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Christ Marked the Church</a:t>
            </a:r>
            <a:endParaRPr lang="en-US" dirty="0"/>
          </a:p>
        </p:txBody>
      </p:sp>
      <p:sp>
        <p:nvSpPr>
          <p:cNvPr id="3" name="Content Placeholder 2"/>
          <p:cNvSpPr>
            <a:spLocks noGrp="1"/>
          </p:cNvSpPr>
          <p:nvPr>
            <p:ph idx="1"/>
          </p:nvPr>
        </p:nvSpPr>
        <p:spPr/>
        <p:txBody>
          <a:bodyPr/>
          <a:lstStyle/>
          <a:p>
            <a:pPr lvl="0"/>
            <a:r>
              <a:rPr lang="en-US" dirty="0" smtClean="0"/>
              <a:t>These characteristics reflect the Church’s essential features and mission.</a:t>
            </a:r>
          </a:p>
          <a:p>
            <a:pPr lvl="0"/>
            <a:r>
              <a:rPr lang="en-US" dirty="0" smtClean="0"/>
              <a:t>Through the continued guidance of the Holy Spirit, the Church fulfills these marks.</a:t>
            </a:r>
          </a:p>
          <a:p>
            <a:pPr>
              <a:buNone/>
            </a:pPr>
            <a:endParaRPr lang="en-US" dirty="0"/>
          </a:p>
        </p:txBody>
      </p:sp>
      <p:pic>
        <p:nvPicPr>
          <p:cNvPr id="4" name="Picture 3" descr="slide4-1358356610_afe207b4d0-flickr.com"/>
          <p:cNvPicPr>
            <a:picLocks noChangeAspect="1"/>
          </p:cNvPicPr>
          <p:nvPr/>
        </p:nvPicPr>
        <p:blipFill>
          <a:blip r:embed="rId3" cstate="print"/>
          <a:stretch>
            <a:fillRect/>
          </a:stretch>
        </p:blipFill>
        <p:spPr>
          <a:xfrm>
            <a:off x="3143250" y="3429000"/>
            <a:ext cx="2419350" cy="322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16200000">
            <a:off x="5228139" y="6125662"/>
            <a:ext cx="838200" cy="169277"/>
          </a:xfrm>
          <a:prstGeom prst="rect">
            <a:avLst/>
          </a:prstGeom>
          <a:noFill/>
          <a:ln w="9525">
            <a:noFill/>
            <a:miter lim="800000"/>
            <a:headEnd/>
            <a:tailEnd/>
          </a:ln>
        </p:spPr>
        <p:txBody>
          <a:bodyPr wrap="square" rtlCol="0">
            <a:spAutoFit/>
          </a:bodyPr>
          <a:lstStyle/>
          <a:p>
            <a:r>
              <a:rPr lang="en-US" sz="500" dirty="0" smtClean="0"/>
              <a:t>© flickr.com</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a:t>
            </a:r>
            <a:endParaRPr lang="en-US" dirty="0"/>
          </a:p>
        </p:txBody>
      </p:sp>
      <p:sp>
        <p:nvSpPr>
          <p:cNvPr id="3" name="Content Placeholder 2"/>
          <p:cNvSpPr>
            <a:spLocks noGrp="1"/>
          </p:cNvSpPr>
          <p:nvPr>
            <p:ph idx="1"/>
          </p:nvPr>
        </p:nvSpPr>
        <p:spPr>
          <a:xfrm>
            <a:off x="1371600" y="1752600"/>
            <a:ext cx="4419600" cy="4373563"/>
          </a:xfrm>
        </p:spPr>
        <p:txBody>
          <a:bodyPr/>
          <a:lstStyle/>
          <a:p>
            <a:pPr>
              <a:buNone/>
            </a:pPr>
            <a:r>
              <a:rPr lang="en-US" dirty="0" smtClean="0"/>
              <a:t>How is the Church One?</a:t>
            </a:r>
          </a:p>
          <a:p>
            <a:pPr lvl="0"/>
            <a:r>
              <a:rPr lang="en-US" dirty="0" smtClean="0"/>
              <a:t>united in charity</a:t>
            </a:r>
          </a:p>
          <a:p>
            <a:pPr lvl="0"/>
            <a:r>
              <a:rPr lang="en-US" dirty="0" smtClean="0"/>
              <a:t>one in the profession of faith</a:t>
            </a:r>
          </a:p>
          <a:p>
            <a:pPr lvl="0"/>
            <a:r>
              <a:rPr lang="en-US" dirty="0" smtClean="0"/>
              <a:t>one in the common celebration of worship and Sacraments</a:t>
            </a:r>
          </a:p>
          <a:p>
            <a:pPr lvl="0"/>
            <a:r>
              <a:rPr lang="en-US" dirty="0" smtClean="0"/>
              <a:t>one in the Apostolic Succession</a:t>
            </a:r>
          </a:p>
          <a:p>
            <a:endParaRPr lang="en-US" dirty="0"/>
          </a:p>
        </p:txBody>
      </p:sp>
      <p:sp>
        <p:nvSpPr>
          <p:cNvPr id="4" name="TextBox 3"/>
          <p:cNvSpPr txBox="1"/>
          <p:nvPr/>
        </p:nvSpPr>
        <p:spPr bwMode="auto">
          <a:xfrm>
            <a:off x="6096000" y="228600"/>
            <a:ext cx="2590800" cy="6247864"/>
          </a:xfrm>
          <a:prstGeom prst="rect">
            <a:avLst/>
          </a:prstGeom>
          <a:noFill/>
          <a:ln w="9525">
            <a:noFill/>
            <a:miter lim="800000"/>
            <a:headEnd/>
            <a:tailEnd/>
          </a:ln>
        </p:spPr>
        <p:txBody>
          <a:bodyPr wrap="square" rtlCol="0">
            <a:spAutoFit/>
          </a:bodyPr>
          <a:lstStyle/>
          <a:p>
            <a:r>
              <a:rPr lang="en-US" sz="40000" b="1" dirty="0" smtClean="0">
                <a:ln w="10160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rPr>
              <a:t>1</a:t>
            </a:r>
            <a:endParaRPr lang="en-US" sz="40000" b="1" dirty="0">
              <a:ln w="10160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One</a:t>
            </a:r>
            <a:endParaRPr lang="en-US" dirty="0"/>
          </a:p>
        </p:txBody>
      </p:sp>
      <p:sp>
        <p:nvSpPr>
          <p:cNvPr id="3" name="Content Placeholder 2"/>
          <p:cNvSpPr>
            <a:spLocks noGrp="1"/>
          </p:cNvSpPr>
          <p:nvPr>
            <p:ph idx="1"/>
          </p:nvPr>
        </p:nvSpPr>
        <p:spPr>
          <a:xfrm>
            <a:off x="1371600" y="1752600"/>
            <a:ext cx="5105400" cy="4800600"/>
          </a:xfrm>
        </p:spPr>
        <p:txBody>
          <a:bodyPr>
            <a:normAutofit/>
          </a:bodyPr>
          <a:lstStyle/>
          <a:p>
            <a:pPr>
              <a:buNone/>
            </a:pPr>
            <a:r>
              <a:rPr lang="en-US" dirty="0" smtClean="0"/>
              <a:t>The Church is One because of  .  .  .</a:t>
            </a:r>
          </a:p>
          <a:p>
            <a:pPr lvl="0"/>
            <a:r>
              <a:rPr lang="en-US" dirty="0" smtClean="0"/>
              <a:t>its source, the Holy Trinity, a perfect unity of three Divine Persons</a:t>
            </a:r>
          </a:p>
          <a:p>
            <a:pPr lvl="0"/>
            <a:r>
              <a:rPr lang="en-US" dirty="0" smtClean="0"/>
              <a:t>its founder, Jesus Christ, who came to reconcile all mankind</a:t>
            </a:r>
          </a:p>
          <a:p>
            <a:pPr lvl="0"/>
            <a:r>
              <a:rPr lang="en-US" dirty="0" smtClean="0"/>
              <a:t>its “soul,” the Holy Spirit, who dwells in the souls of the faithful, unites all the faithful into one communion of believers, and guides the Church</a:t>
            </a:r>
          </a:p>
          <a:p>
            <a:endParaRPr lang="en-US" dirty="0"/>
          </a:p>
        </p:txBody>
      </p:sp>
      <p:sp>
        <p:nvSpPr>
          <p:cNvPr id="4" name="TextBox 3"/>
          <p:cNvSpPr txBox="1"/>
          <p:nvPr/>
        </p:nvSpPr>
        <p:spPr bwMode="auto">
          <a:xfrm>
            <a:off x="6096000" y="228600"/>
            <a:ext cx="2590800" cy="6247864"/>
          </a:xfrm>
          <a:prstGeom prst="rect">
            <a:avLst/>
          </a:prstGeom>
          <a:noFill/>
          <a:ln w="9525">
            <a:noFill/>
            <a:miter lim="800000"/>
            <a:headEnd/>
            <a:tailEnd/>
          </a:ln>
        </p:spPr>
        <p:txBody>
          <a:bodyPr wrap="square" rtlCol="0">
            <a:spAutoFit/>
          </a:bodyPr>
          <a:lstStyle/>
          <a:p>
            <a:r>
              <a:rPr lang="en-US" sz="40000" b="1" dirty="0" smtClean="0">
                <a:ln w="101600" cmpd="sng">
                  <a:solidFill>
                    <a:schemeClr val="accent5"/>
                  </a:solidFill>
                  <a:prstDash val="solid"/>
                </a:ln>
                <a:solidFill>
                  <a:schemeClr val="accent6">
                    <a:tint val="15000"/>
                    <a:satMod val="200000"/>
                  </a:schemeClr>
                </a:solidFill>
                <a:effectLst>
                  <a:glow rad="63500">
                    <a:schemeClr val="accent5">
                      <a:satMod val="175000"/>
                      <a:alpha val="40000"/>
                    </a:schemeClr>
                  </a:glow>
                  <a:outerShdw blurRad="50800" dist="40000" dir="5400000" algn="tl" rotWithShape="0">
                    <a:srgbClr val="000000">
                      <a:shade val="5000"/>
                      <a:satMod val="120000"/>
                      <a:alpha val="33000"/>
                    </a:srgbClr>
                  </a:outerShdw>
                </a:effectLst>
              </a:rPr>
              <a:t>1</a:t>
            </a:r>
            <a:endParaRPr lang="en-US" sz="40000" b="1" dirty="0">
              <a:ln w="101600" cmpd="sng">
                <a:solidFill>
                  <a:schemeClr val="accent5"/>
                </a:solidFill>
                <a:prstDash val="solid"/>
              </a:ln>
              <a:solidFill>
                <a:schemeClr val="accent6">
                  <a:tint val="15000"/>
                  <a:satMod val="200000"/>
                </a:schemeClr>
              </a:solidFill>
              <a:effectLst>
                <a:glow rad="63500">
                  <a:schemeClr val="accent5">
                    <a:satMod val="175000"/>
                    <a:alpha val="40000"/>
                  </a:schemeClr>
                </a:glow>
                <a:outerShdw blurRad="50800" dist="40000" dir="5400000" algn="tl" rotWithShape="0">
                  <a:srgbClr val="000000">
                    <a:shade val="5000"/>
                    <a:satMod val="120000"/>
                    <a:alpha val="3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a:t>
            </a:r>
            <a:endParaRPr lang="en-US" dirty="0"/>
          </a:p>
        </p:txBody>
      </p:sp>
      <p:sp>
        <p:nvSpPr>
          <p:cNvPr id="3" name="Content Placeholder 2"/>
          <p:cNvSpPr>
            <a:spLocks noGrp="1"/>
          </p:cNvSpPr>
          <p:nvPr>
            <p:ph idx="1"/>
          </p:nvPr>
        </p:nvSpPr>
        <p:spPr>
          <a:xfrm>
            <a:off x="1371600" y="1752600"/>
            <a:ext cx="4953000" cy="4876800"/>
          </a:xfrm>
        </p:spPr>
        <p:txBody>
          <a:bodyPr>
            <a:normAutofit/>
          </a:bodyPr>
          <a:lstStyle/>
          <a:p>
            <a:pPr marL="0" indent="0">
              <a:buNone/>
            </a:pPr>
            <a:r>
              <a:rPr lang="en-US" dirty="0" smtClean="0"/>
              <a:t>The “oneness” of the Church is also visible. As Catholics we are united  .  .  .</a:t>
            </a:r>
          </a:p>
          <a:p>
            <a:pPr lvl="0"/>
            <a:r>
              <a:rPr lang="en-US" dirty="0" smtClean="0"/>
              <a:t>in our Creed and our other teachings</a:t>
            </a:r>
          </a:p>
          <a:p>
            <a:pPr lvl="0"/>
            <a:r>
              <a:rPr lang="en-US" dirty="0" smtClean="0"/>
              <a:t>in the celebration of the Sacraments</a:t>
            </a:r>
          </a:p>
          <a:p>
            <a:pPr lvl="0"/>
            <a:r>
              <a:rPr lang="en-US" dirty="0" smtClean="0"/>
              <a:t>in the hierarchical structure based on the Apostolic Succession preserved and handed on through the Sacrament of Holy Orders.</a:t>
            </a:r>
          </a:p>
          <a:p>
            <a:endParaRPr lang="en-US" dirty="0"/>
          </a:p>
        </p:txBody>
      </p:sp>
      <p:sp>
        <p:nvSpPr>
          <p:cNvPr id="4" name="TextBox 3"/>
          <p:cNvSpPr txBox="1"/>
          <p:nvPr/>
        </p:nvSpPr>
        <p:spPr bwMode="auto">
          <a:xfrm>
            <a:off x="6096000" y="228600"/>
            <a:ext cx="2590800" cy="6247864"/>
          </a:xfrm>
          <a:prstGeom prst="rect">
            <a:avLst/>
          </a:prstGeom>
          <a:noFill/>
          <a:ln w="9525">
            <a:noFill/>
            <a:miter lim="800000"/>
            <a:headEnd/>
            <a:tailEnd/>
          </a:ln>
        </p:spPr>
        <p:txBody>
          <a:bodyPr wrap="square" rtlCol="0">
            <a:spAutoFit/>
          </a:bodyPr>
          <a:lstStyle/>
          <a:p>
            <a:r>
              <a:rPr lang="en-US" sz="40000" b="1" dirty="0" smtClean="0">
                <a:ln w="101600" cmpd="sng">
                  <a:solidFill>
                    <a:schemeClr val="accent2"/>
                  </a:solidFill>
                  <a:prstDash val="solid"/>
                </a:ln>
                <a:solidFill>
                  <a:schemeClr val="accent6">
                    <a:tint val="15000"/>
                    <a:satMod val="200000"/>
                  </a:schemeClr>
                </a:solidFill>
                <a:effectLst>
                  <a:glow rad="63500">
                    <a:schemeClr val="accent2">
                      <a:satMod val="175000"/>
                      <a:alpha val="40000"/>
                    </a:schemeClr>
                  </a:glow>
                  <a:outerShdw blurRad="50800" dist="40000" dir="5400000" algn="tl" rotWithShape="0">
                    <a:srgbClr val="000000">
                      <a:shade val="5000"/>
                      <a:satMod val="120000"/>
                      <a:alpha val="33000"/>
                    </a:srgbClr>
                  </a:outerShdw>
                </a:effectLst>
              </a:rPr>
              <a:t>1</a:t>
            </a:r>
            <a:endParaRPr lang="en-US" sz="40000" b="1" dirty="0">
              <a:ln w="101600" cmpd="sng">
                <a:solidFill>
                  <a:schemeClr val="accent2"/>
                </a:solidFill>
                <a:prstDash val="solid"/>
              </a:ln>
              <a:solidFill>
                <a:schemeClr val="accent6">
                  <a:tint val="15000"/>
                  <a:satMod val="200000"/>
                </a:schemeClr>
              </a:solidFill>
              <a:effectLst>
                <a:glow rad="63500">
                  <a:schemeClr val="accent2">
                    <a:satMod val="175000"/>
                    <a:alpha val="40000"/>
                  </a:schemeClr>
                </a:glow>
                <a:outerShdw blurRad="50800" dist="40000" dir="5400000" algn="tl" rotWithShape="0">
                  <a:srgbClr val="000000">
                    <a:shade val="5000"/>
                    <a:satMod val="120000"/>
                    <a:alpha val="3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a:t>
            </a:r>
            <a:endParaRPr lang="en-US" dirty="0"/>
          </a:p>
        </p:txBody>
      </p:sp>
      <p:sp>
        <p:nvSpPr>
          <p:cNvPr id="3" name="Content Placeholder 2"/>
          <p:cNvSpPr>
            <a:spLocks noGrp="1"/>
          </p:cNvSpPr>
          <p:nvPr>
            <p:ph idx="1"/>
          </p:nvPr>
        </p:nvSpPr>
        <p:spPr>
          <a:xfrm>
            <a:off x="1371600" y="1752600"/>
            <a:ext cx="4876800" cy="5105400"/>
          </a:xfrm>
        </p:spPr>
        <p:txBody>
          <a:bodyPr>
            <a:normAutofit lnSpcReduction="10000"/>
          </a:bodyPr>
          <a:lstStyle/>
          <a:p>
            <a:pPr lvl="0"/>
            <a:r>
              <a:rPr lang="en-US" dirty="0" smtClean="0"/>
              <a:t>There is “one body and one Spirit, as you were also called to the one hope of your call; one Lord, one faith, one baptism; one God and Father of all” (Ephesians 4:4–6).</a:t>
            </a:r>
          </a:p>
          <a:p>
            <a:pPr lvl="0"/>
            <a:r>
              <a:rPr lang="en-US" dirty="0" smtClean="0"/>
              <a:t>“Because the loaf of bread is one, we, though many, are one body, for we all partake of the one loaf” (1 Corinthians 10:17).</a:t>
            </a:r>
          </a:p>
          <a:p>
            <a:pPr lvl="0"/>
            <a:r>
              <a:rPr lang="en-US" dirty="0" smtClean="0"/>
              <a:t>Jesus had promised at the outset that “there will be one flock, one shepherd” (John 10:16).</a:t>
            </a:r>
          </a:p>
        </p:txBody>
      </p:sp>
      <p:sp>
        <p:nvSpPr>
          <p:cNvPr id="4" name="TextBox 3"/>
          <p:cNvSpPr txBox="1"/>
          <p:nvPr/>
        </p:nvSpPr>
        <p:spPr bwMode="auto">
          <a:xfrm>
            <a:off x="6096000" y="228600"/>
            <a:ext cx="2590800" cy="6247864"/>
          </a:xfrm>
          <a:prstGeom prst="rect">
            <a:avLst/>
          </a:prstGeom>
          <a:noFill/>
          <a:ln w="9525">
            <a:noFill/>
            <a:miter lim="800000"/>
            <a:headEnd/>
            <a:tailEnd/>
          </a:ln>
        </p:spPr>
        <p:txBody>
          <a:bodyPr wrap="square" rtlCol="0">
            <a:spAutoFit/>
          </a:bodyPr>
          <a:lstStyle/>
          <a:p>
            <a:r>
              <a:rPr lang="en-US" sz="40000" b="1" dirty="0" smtClean="0">
                <a:ln w="101600" cmpd="sng">
                  <a:solidFill>
                    <a:schemeClr val="accent4"/>
                  </a:solidFill>
                  <a:prstDash val="solid"/>
                </a:ln>
                <a:solidFill>
                  <a:schemeClr val="accent6">
                    <a:tint val="15000"/>
                    <a:satMod val="200000"/>
                  </a:schemeClr>
                </a:solidFill>
                <a:effectLst>
                  <a:glow rad="63500">
                    <a:schemeClr val="accent4">
                      <a:satMod val="175000"/>
                      <a:alpha val="40000"/>
                    </a:schemeClr>
                  </a:glow>
                  <a:outerShdw blurRad="50800" dist="40000" dir="5400000" algn="tl" rotWithShape="0">
                    <a:srgbClr val="000000">
                      <a:shade val="5000"/>
                      <a:satMod val="120000"/>
                      <a:alpha val="33000"/>
                    </a:srgbClr>
                  </a:outerShdw>
                </a:effectLst>
              </a:rPr>
              <a:t>1</a:t>
            </a:r>
            <a:endParaRPr lang="en-US" sz="40000" b="1" dirty="0">
              <a:ln w="101600" cmpd="sng">
                <a:solidFill>
                  <a:schemeClr val="accent4"/>
                </a:solidFill>
                <a:prstDash val="solid"/>
              </a:ln>
              <a:solidFill>
                <a:schemeClr val="accent6">
                  <a:tint val="15000"/>
                  <a:satMod val="200000"/>
                </a:schemeClr>
              </a:solidFill>
              <a:effectLst>
                <a:glow rad="63500">
                  <a:schemeClr val="accent4">
                    <a:satMod val="175000"/>
                    <a:alpha val="40000"/>
                  </a:schemeClr>
                </a:glow>
                <a:outerShdw blurRad="50800" dist="40000" dir="5400000" algn="tl" rotWithShape="0">
                  <a:srgbClr val="000000">
                    <a:shade val="5000"/>
                    <a:satMod val="120000"/>
                    <a:alpha val="3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a:t>
            </a:r>
            <a:endParaRPr lang="en-US" dirty="0"/>
          </a:p>
        </p:txBody>
      </p:sp>
      <p:sp>
        <p:nvSpPr>
          <p:cNvPr id="3" name="Content Placeholder 2"/>
          <p:cNvSpPr>
            <a:spLocks noGrp="1"/>
          </p:cNvSpPr>
          <p:nvPr>
            <p:ph idx="1"/>
          </p:nvPr>
        </p:nvSpPr>
        <p:spPr/>
        <p:txBody>
          <a:bodyPr/>
          <a:lstStyle/>
          <a:p>
            <a:pPr marL="0" indent="0" algn="ctr">
              <a:buNone/>
            </a:pPr>
            <a:r>
              <a:rPr lang="en-US" dirty="0" smtClean="0"/>
              <a:t>The Church is Holy because, although Church members sin, the Church as the Body of Christ is sinless.</a:t>
            </a:r>
          </a:p>
          <a:p>
            <a:endParaRPr lang="en-US" dirty="0"/>
          </a:p>
        </p:txBody>
      </p:sp>
      <p:pic>
        <p:nvPicPr>
          <p:cNvPr id="4" name="Picture 3" descr="Slide9-jesus-wikimedia.jpg"/>
          <p:cNvPicPr>
            <a:picLocks noChangeAspect="1"/>
          </p:cNvPicPr>
          <p:nvPr/>
        </p:nvPicPr>
        <p:blipFill>
          <a:blip r:embed="rId3" cstate="print"/>
          <a:srcRect l="3007" t="2948" r="6767" b="8600"/>
          <a:stretch>
            <a:fillRect/>
          </a:stretch>
        </p:blipFill>
        <p:spPr>
          <a:xfrm>
            <a:off x="2895600" y="3124200"/>
            <a:ext cx="3505200" cy="3505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TextBox 4"/>
          <p:cNvSpPr txBox="1"/>
          <p:nvPr/>
        </p:nvSpPr>
        <p:spPr bwMode="auto">
          <a:xfrm rot="5400000">
            <a:off x="5204869" y="5096962"/>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415</TotalTime>
  <Words>1461</Words>
  <Application>Microsoft Office PowerPoint</Application>
  <PresentationFormat>On-screen Show (4:3)</PresentationFormat>
  <Paragraphs>153</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LIC Presentation template</vt:lpstr>
      <vt:lpstr>Four Marks of the Church</vt:lpstr>
      <vt:lpstr>Four Marks</vt:lpstr>
      <vt:lpstr>Nicene Creed</vt:lpstr>
      <vt:lpstr>Christ Marked the Church</vt:lpstr>
      <vt:lpstr>One</vt:lpstr>
      <vt:lpstr>One</vt:lpstr>
      <vt:lpstr>One</vt:lpstr>
      <vt:lpstr>One</vt:lpstr>
      <vt:lpstr>Holy</vt:lpstr>
      <vt:lpstr>Holy</vt:lpstr>
      <vt:lpstr>Holy</vt:lpstr>
      <vt:lpstr>Holy</vt:lpstr>
      <vt:lpstr>Holy</vt:lpstr>
      <vt:lpstr>Holy</vt:lpstr>
      <vt:lpstr>Catholic</vt:lpstr>
      <vt:lpstr>Catholic</vt:lpstr>
      <vt:lpstr>Catholic</vt:lpstr>
      <vt:lpstr>Catholic</vt:lpstr>
      <vt:lpstr>Catholic</vt:lpstr>
      <vt:lpstr>Apostolic</vt:lpstr>
      <vt:lpstr>Apostolic</vt:lpstr>
      <vt:lpstr>Apostolic</vt:lpstr>
      <vt:lpstr>Apostolic</vt:lpstr>
      <vt:lpstr>Apostolic</vt:lpstr>
      <vt:lpstr>Apostolic</vt:lpstr>
      <vt:lpstr>Fullness of Grace</vt:lpstr>
      <vt:lpstr>Marks of Mission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bholzworth</cp:lastModifiedBy>
  <cp:revision>44</cp:revision>
  <dcterms:created xsi:type="dcterms:W3CDTF">2010-11-23T13:37:36Z</dcterms:created>
  <dcterms:modified xsi:type="dcterms:W3CDTF">2012-03-06T03:44:22Z</dcterms:modified>
</cp:coreProperties>
</file>