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2880">
          <p15:clr>
            <a:srgbClr val="A4A3A4"/>
          </p15:clr>
        </p15:guide>
        <p15:guide id="3" pos="1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Ellair" initials="SE" lastIdx="5" clrIdx="0">
    <p:extLst/>
  </p:cmAuthor>
  <p:cmAuthor id="2" name="Jerry Ruff" initials="JR" lastIdx="1" clrIdx="1">
    <p:extLst>
      <p:ext uri="{19B8F6BF-5375-455C-9EA6-DF929625EA0E}">
        <p15:presenceInfo xmlns:p15="http://schemas.microsoft.com/office/powerpoint/2012/main" userId="S-1-5-21-636754644-196019783-934742191-65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00"/>
    <a:srgbClr val="4332B3"/>
    <a:srgbClr val="4D3ACF"/>
    <a:srgbClr val="C80000"/>
    <a:srgbClr val="823EC1"/>
    <a:srgbClr val="3BA4CF"/>
    <a:srgbClr val="33208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5" autoAdjust="0"/>
    <p:restoredTop sz="87896" autoAdjust="0"/>
  </p:normalViewPr>
  <p:slideViewPr>
    <p:cSldViewPr>
      <p:cViewPr varScale="1">
        <p:scale>
          <a:sx n="80" d="100"/>
          <a:sy n="80" d="100"/>
        </p:scale>
        <p:origin x="1632" y="84"/>
      </p:cViewPr>
      <p:guideLst>
        <p:guide orient="horz" pos="1200"/>
        <p:guide pos="2880"/>
        <p:guide pos="1296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6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8581FD-550E-4F26-B0B7-EB647264A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00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0" indent="0">
              <a:buFont typeface="Arial"/>
              <a:buNone/>
            </a:pPr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PowerPoint is designed for teachers who would like to provide an explanation and experience of praying the Rosary.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Invite the students to bring a Rosary to class for this experience – perhaps one they received at their First Communion or Confirmation, or one that belonged to a family member. You may choose to provide Rosaries for them or have a few extra in case students do not have one or do not bring a Rosary to class.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may choose to do the explanation of how to pray the Rosary first, then use the image of the Rosary (Slide #9) as a reminder as you pray a decade of the Rosary together in class.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 you pray the Rosary together in class, you may want to simply light a candle or in some other way create an atmosphere that is conducive to prayer.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6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53B36-6F5C-402F-9D8D-CDB9A994B15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Rosary begins with the Apostles’ Creed. Though it is not scripturally based, the Apostles’ Creed does summarize the important mysteries of the Catholic faith. Pope Pius V added the second part of the Hail Mary.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5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F4565-0C10-475C-AB6E-FBD75C27279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312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1F7F8-25A2-4480-B28C-AA9113955A7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Luminous Mysteries were added by Pope John Paul II in 2002.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3200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01E07-2D44-4B51-9FF7-D1ABBA72E3B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mysteries are traditionally prayed on Mondays, Saturdays, and the Sundays of Advent. As an extra learning experience, you may wish to ask the students to conduct a Bible “scavenger hunt” and locate Scripture that corresponds to each of the parts of the different mysteries.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48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5A475-7D44-4833-9AA5-B98DE36E1FA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mysteries are traditionally prayed on Tuesdays, Fridays, and the Sundays of Lent.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128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84FDC-F7EF-4439-A842-3BABFA1656F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mysteries are traditionally prayed on Wednesdays and on Sundays outside of Lent and Advent.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54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EDEDF-002B-4537-A54C-42CE0E05A8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mysteries are traditionally prayed on Thursdays.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95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EDEDF-002B-4537-A54C-42CE0E05A81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steps of saying the Rosary, using the following as a guide: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Beginning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Make the Sign of the Cross.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Pray the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Apostles' Creed.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 the first bead, pray an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Our Father.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 each of the next three beads, pray a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Hail Mary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Pray the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Glory Be.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Central Part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 each of the five decades, state the mystery, then pray the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Our Fathe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Pray one Hail Mary per bead while meditating on the mystery.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At the end of the decade, pray the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Glory 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After all decades, pray the Hail, Holy Queen.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95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1296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467600" y="6019800"/>
            <a:ext cx="1295400" cy="15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>
              <a:defRPr/>
            </a:pPr>
            <a:r>
              <a:rPr lang="en-US" dirty="0" smtClean="0"/>
              <a:t>Document #: TX000000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174DD-0A7C-4E43-A7F1-A9352066A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B3152-2CAA-489E-A4B9-B4E234702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4B11-1131-47BF-A1EA-20D3CFFE5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283B3-1FBD-4CC0-B434-8093E88E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C500-17B0-4036-80A3-1CE269182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712A-49ED-4D2B-8F49-A0DD560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38F2-15D0-4478-A507-BE90CD0F1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61A4-7BC0-4D69-A5A0-886F0554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D283-E662-481B-A841-356D642A2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C0EEE4-B1FF-4A42-9919-29548DB51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5146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/>
              <a:t>Praying the Rosary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467600" y="6019800"/>
            <a:ext cx="152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Document #: </a:t>
            </a:r>
            <a:r>
              <a:rPr lang="en-US" sz="800" dirty="0" smtClean="0">
                <a:solidFill>
                  <a:schemeClr val="bg2"/>
                </a:solidFill>
              </a:rPr>
              <a:t>TX004714</a:t>
            </a:r>
            <a:endParaRPr lang="en-US" sz="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371600" y="914400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Based in </a:t>
            </a:r>
            <a:r>
              <a:rPr lang="en-US" sz="2800" b="1" dirty="0">
                <a:solidFill>
                  <a:srgbClr val="3366FF"/>
                </a:solidFill>
              </a:rPr>
              <a:t>Scripture 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838200" y="1932325"/>
            <a:ext cx="4495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sz="2000" dirty="0"/>
              <a:t>The various prayers of the Rosary can be found in Scripture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The </a:t>
            </a:r>
            <a:r>
              <a:rPr lang="en-US" sz="2000" dirty="0" smtClean="0"/>
              <a:t>Lord’s Prayer can </a:t>
            </a:r>
            <a:r>
              <a:rPr lang="en-US" sz="2000" dirty="0"/>
              <a:t>be found in the Gospels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The first part of the Hail Mary is the Annunciation and Visitation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The Mysteries of the Rosary focus on Jesus’ life.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562600" y="5943600"/>
            <a:ext cx="2362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Agnes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Kantaruk</a:t>
            </a: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Slide 2_shutterstock_16546480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8759" r="11335" b="5859"/>
          <a:stretch/>
        </p:blipFill>
        <p:spPr>
          <a:xfrm>
            <a:off x="5542547" y="729354"/>
            <a:ext cx="3247799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38200" y="2474655"/>
            <a:ext cx="403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/>
              <a:t>The repetition in the Rosary allows us to enter more deeply into </a:t>
            </a:r>
            <a:r>
              <a:rPr lang="en-US" sz="2000" dirty="0" smtClean="0"/>
              <a:t>prayer.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As we repeat the words, we move gently into the silence of our hearts where we encounter the indwelling of God’s </a:t>
            </a:r>
            <a:r>
              <a:rPr lang="en-US" sz="2000" dirty="0" smtClean="0"/>
              <a:t>spirit.</a:t>
            </a:r>
            <a:endParaRPr lang="en-US" sz="2000" dirty="0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838200" y="1255693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The Rosary as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3366FF"/>
                </a:solidFill>
              </a:rPr>
              <a:t>Contemplative </a:t>
            </a:r>
            <a:r>
              <a:rPr lang="en-US" sz="2800" b="1" dirty="0">
                <a:solidFill>
                  <a:srgbClr val="3366FF"/>
                </a:solidFill>
              </a:rPr>
              <a:t>Prayer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81600" y="6248400"/>
            <a:ext cx="2362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Vitaly</a:t>
            </a: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Maksimchuk</a:t>
            </a: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7" name="Picture 6" descr="Slide 3_shutterstock_2219227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914400"/>
            <a:ext cx="3530600" cy="5295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-381000" y="107698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</a:rPr>
              <a:t>Mysteries</a:t>
            </a:r>
            <a:r>
              <a:rPr lang="en-US" sz="2800" b="1" dirty="0"/>
              <a:t> of the Rosary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219200" y="2090678"/>
            <a:ext cx="5486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There are four sets of Mysteries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Joyful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Sorrowful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Glorious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Luminous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 rot="21231102">
            <a:off x="3810000" y="6211877"/>
            <a:ext cx="236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Blend Images/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5" name="Picture 4" descr="Slide 4_shutterstock_1383104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51721"/>
            <a:ext cx="4761801" cy="3168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200" y="2438400"/>
            <a:ext cx="419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dirty="0" smtClean="0"/>
              <a:t>Annunciation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dirty="0" smtClean="0"/>
              <a:t>Visitation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dirty="0" smtClean="0"/>
              <a:t>Nativity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Presentation in the </a:t>
            </a:r>
            <a:r>
              <a:rPr lang="en-US" sz="2000" dirty="0" smtClean="0"/>
              <a:t>Temple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Finding in the Temple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rot="843229">
            <a:off x="6409993" y="5901769"/>
            <a:ext cx="236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Nancy Bauer /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Shutterstock.com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62000" y="130558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3366FF"/>
                </a:solidFill>
              </a:rPr>
              <a:t>Joyful</a:t>
            </a:r>
            <a:r>
              <a:rPr lang="en-US" sz="2800" b="1" dirty="0"/>
              <a:t> Mysteries </a:t>
            </a:r>
          </a:p>
        </p:txBody>
      </p:sp>
      <p:pic>
        <p:nvPicPr>
          <p:cNvPr id="7" name="Picture 6" descr="Slide 5_shutterstock_15430334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35" y="1295400"/>
            <a:ext cx="4533665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85787" y="1371600"/>
            <a:ext cx="4595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3366FF"/>
                </a:solidFill>
              </a:rPr>
              <a:t>Sorrowful</a:t>
            </a:r>
            <a:r>
              <a:rPr lang="en-US" sz="2800" b="1" dirty="0"/>
              <a:t> Mysteries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066800" y="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057400" y="381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0" y="2319278"/>
            <a:ext cx="3886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The Agony in the Garden</a:t>
            </a:r>
          </a:p>
          <a:p>
            <a:pPr lvl="0"/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The Scourging at the Pillar</a:t>
            </a:r>
          </a:p>
          <a:p>
            <a:pPr lvl="0"/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The Crowning with Thorns</a:t>
            </a:r>
          </a:p>
          <a:p>
            <a:pPr lvl="0"/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The Carrying of the Cross</a:t>
            </a:r>
          </a:p>
          <a:p>
            <a:pPr lvl="0"/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The Crucifixion and Death</a:t>
            </a:r>
            <a:endParaRPr lang="en-US" sz="20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324600" y="5791200"/>
            <a:ext cx="236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Nancy Bauer /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Shutterstock.com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7" name="Picture 6" descr="Slide 6_shutterstock_15430371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733800" cy="3823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533400" y="145798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3366FF"/>
                </a:solidFill>
              </a:rPr>
              <a:t>Glorious</a:t>
            </a:r>
            <a:r>
              <a:rPr lang="en-US" sz="2800" b="1" dirty="0"/>
              <a:t> Mysteries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2395478"/>
            <a:ext cx="5486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dirty="0" smtClean="0"/>
              <a:t>Resurrection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dirty="0" smtClean="0"/>
              <a:t>Ascension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Descent of the Holy </a:t>
            </a:r>
            <a:r>
              <a:rPr lang="en-US" sz="2000" dirty="0" smtClean="0"/>
              <a:t>Spirit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dirty="0" smtClean="0"/>
              <a:t>Assumption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Coronation of Mary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86600" y="5728156"/>
            <a:ext cx="236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Nancy Bauer /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Shutterstock.com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0" name="Picture 9" descr="Slide 7_shutterstock_15430371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27" y="1600200"/>
            <a:ext cx="3848173" cy="4034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-228600" y="130558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3366FF"/>
                </a:solidFill>
              </a:rPr>
              <a:t>Luminous</a:t>
            </a:r>
            <a:r>
              <a:rPr lang="en-US" sz="2800" b="1" dirty="0"/>
              <a:t> Mysteries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2240101"/>
            <a:ext cx="480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Baptism of Christ in the </a:t>
            </a:r>
            <a:r>
              <a:rPr lang="en-US" sz="2000" dirty="0" smtClean="0"/>
              <a:t>Jordan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Wedding Feast at </a:t>
            </a:r>
            <a:r>
              <a:rPr lang="en-US" sz="2000" dirty="0" smtClean="0"/>
              <a:t>Cana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Jesus’ </a:t>
            </a:r>
            <a:r>
              <a:rPr lang="en-US" sz="2000" dirty="0"/>
              <a:t>Proclamation of the Coming of the Kingdom of </a:t>
            </a:r>
            <a:r>
              <a:rPr lang="en-US" sz="2000" dirty="0" smtClean="0"/>
              <a:t>God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dirty="0" smtClean="0"/>
              <a:t>Transfiguration</a:t>
            </a:r>
          </a:p>
          <a:p>
            <a:pPr lvl="0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 Institution of the Eucharist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562599" y="6032956"/>
            <a:ext cx="236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Keith McIntyre /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Shutterstock.com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0" name="Picture 9" descr="Slide 8_shutterstock_670959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83440"/>
            <a:ext cx="3117369" cy="5086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143000" y="914400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3366FF"/>
                </a:solidFill>
              </a:rPr>
              <a:t>How to Pray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the </a:t>
            </a:r>
            <a:r>
              <a:rPr lang="en-US" sz="2800" b="1" dirty="0"/>
              <a:t>Rosary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362300">
            <a:off x="4652979" y="6372047"/>
            <a:ext cx="236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Keith McIntyre /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Shutterstock.com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2" name="Picture 1" descr="Slide 9_shutterstock_5264271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2619" r="23452" b="7698"/>
          <a:stretch/>
        </p:blipFill>
        <p:spPr>
          <a:xfrm>
            <a:off x="4572000" y="-188109"/>
            <a:ext cx="2819400" cy="6665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35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3606</TotalTime>
  <Words>582</Words>
  <Application>Microsoft Office PowerPoint</Application>
  <PresentationFormat>On-screen Show (4:3)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Praying the Rosary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Independent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God &amp; Being Found by God</dc:title>
  <dc:creator>Caren Yang</dc:creator>
  <cp:lastModifiedBy>Brooke Saron</cp:lastModifiedBy>
  <cp:revision>368</cp:revision>
  <dcterms:created xsi:type="dcterms:W3CDTF">2009-06-22T14:27:32Z</dcterms:created>
  <dcterms:modified xsi:type="dcterms:W3CDTF">2015-04-02T19:00:58Z</dcterms:modified>
</cp:coreProperties>
</file>