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6" r:id="rId2"/>
    <p:sldMasterId id="2147483688" r:id="rId3"/>
  </p:sldMasterIdLst>
  <p:notesMasterIdLst>
    <p:notesMasterId r:id="rId15"/>
  </p:notesMasterIdLst>
  <p:sldIdLst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5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82" autoAdjust="0"/>
    <p:restoredTop sz="82826" autoAdjust="0"/>
  </p:normalViewPr>
  <p:slideViewPr>
    <p:cSldViewPr>
      <p:cViewPr>
        <p:scale>
          <a:sx n="90" d="100"/>
          <a:sy n="90" d="100"/>
        </p:scale>
        <p:origin x="-152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8396-7F3C-418A-A7F3-9E8EE033637A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D797C-81A0-4169-8DE1-DF1E0532C5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313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2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04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34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48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83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66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15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235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90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10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248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695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741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126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02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8629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383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54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080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29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17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10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-2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3" r:id="rId4"/>
    <p:sldLayoutId id="2147483672" r:id="rId5"/>
    <p:sldLayoutId id="2147483651" r:id="rId6"/>
    <p:sldLayoutId id="2147483674" r:id="rId7"/>
    <p:sldLayoutId id="2147483652" r:id="rId8"/>
    <p:sldLayoutId id="2147483655" r:id="rId9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57243-0F5B-42F2-ABEC-F1B87C6DAC9A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928BE-69B9-418E-AFE3-C11180A62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1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E8357-7129-4DCC-BA2F-B51BF64CB4C3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9CB70-0FD7-4534-80B8-285FB2290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7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God’s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smtClean="0"/>
              <a:t>Christian </a:t>
            </a:r>
            <a:r>
              <a:rPr lang="en-US" i="1" smtClean="0"/>
              <a:t>Morality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#: TX001805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1219200"/>
            <a:ext cx="7315200" cy="1066800"/>
          </a:xfrm>
        </p:spPr>
        <p:txBody>
          <a:bodyPr/>
          <a:lstStyle/>
          <a:p>
            <a:r>
              <a:rPr lang="en-US" dirty="0" smtClean="0"/>
              <a:t>As the process of justification reaches its end, we are sanctified, that is, we are made holy.</a:t>
            </a:r>
          </a:p>
        </p:txBody>
      </p:sp>
      <p:pic>
        <p:nvPicPr>
          <p:cNvPr id="9" name="Picture 8" descr="2-Light_Rays_in_Brighton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02489" y="2438400"/>
            <a:ext cx="4455511" cy="41364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2514600" y="6477000"/>
            <a:ext cx="16002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1752600"/>
            <a:ext cx="3200400" cy="4114800"/>
          </a:xfrm>
        </p:spPr>
        <p:txBody>
          <a:bodyPr/>
          <a:lstStyle/>
          <a:p>
            <a:pPr marL="0" indent="0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God’s plan for how we are to live is revealed in the mystery of Christ’s life and teaching and through his suffering, death, and Resurrection.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 descr="11-Weihwassergefäß_auf_Grab-wikimedia.JPG"/>
          <p:cNvPicPr>
            <a:picLocks noChangeAspect="1"/>
          </p:cNvPicPr>
          <p:nvPr/>
        </p:nvPicPr>
        <p:blipFill>
          <a:blip r:embed="rId3" cstate="print"/>
          <a:srcRect l="2010" t="15075" r="3518" b="12562"/>
          <a:stretch>
            <a:fillRect/>
          </a:stretch>
        </p:blipFill>
        <p:spPr>
          <a:xfrm>
            <a:off x="4114800" y="990600"/>
            <a:ext cx="4648200" cy="47470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Box 5"/>
          <p:cNvSpPr txBox="1">
            <a:spLocks noChangeArrowheads="1"/>
          </p:cNvSpPr>
          <p:nvPr/>
        </p:nvSpPr>
        <p:spPr bwMode="auto">
          <a:xfrm rot="19334840">
            <a:off x="7123507" y="5044085"/>
            <a:ext cx="16002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2"/>
          </p:nvPr>
        </p:nvSpPr>
        <p:spPr>
          <a:xfrm>
            <a:off x="762000" y="1295400"/>
            <a:ext cx="7620000" cy="990600"/>
          </a:xfrm>
        </p:spPr>
        <p:txBody>
          <a:bodyPr/>
          <a:lstStyle/>
          <a:p>
            <a:pPr marL="0" indent="0"/>
            <a:r>
              <a:rPr lang="en-US" dirty="0" smtClean="0"/>
              <a:t>Through the process of justification, God’s grace frees us from sin and sanctifies us, that is, makes us holy.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6" descr="2-Light_Rays_in_Brighton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02489" y="2438400"/>
            <a:ext cx="4455511" cy="41364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2438400" y="6477000"/>
            <a:ext cx="16002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3200400"/>
            <a:ext cx="3352800" cy="2057400"/>
          </a:xfrm>
        </p:spPr>
        <p:txBody>
          <a:bodyPr/>
          <a:lstStyle/>
          <a:p>
            <a:pPr marL="0" indent="0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Through Christ’s obedient sacrifice, our original holiness, lost with Original Sin, is restored.</a:t>
            </a:r>
          </a:p>
        </p:txBody>
      </p:sp>
      <p:pic>
        <p:nvPicPr>
          <p:cNvPr id="9" name="Picture 8" descr="3-Michelangelo,_Christ_Crucified_between_the_Virgin_and_Nicodemus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1265456"/>
            <a:ext cx="3602736" cy="47543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0" name="TextBox 5"/>
          <p:cNvSpPr txBox="1">
            <a:spLocks noChangeArrowheads="1"/>
          </p:cNvSpPr>
          <p:nvPr/>
        </p:nvSpPr>
        <p:spPr bwMode="auto">
          <a:xfrm rot="21240862">
            <a:off x="5253305" y="5973195"/>
            <a:ext cx="16002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1524000"/>
            <a:ext cx="3124200" cy="4114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Through the Paschal Mystery—that is, through Christ’s life, suffering, death, and Resurrection—we are once again in harmony with God and with one another.</a:t>
            </a:r>
          </a:p>
        </p:txBody>
      </p:sp>
      <p:pic>
        <p:nvPicPr>
          <p:cNvPr id="11" name="Picture 10" descr="4-Cristo_risorto_-_Foto_Giovanni_Dall'Orto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98098" y="914401"/>
            <a:ext cx="3602902" cy="52578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TextBox 5"/>
          <p:cNvSpPr txBox="1">
            <a:spLocks noChangeArrowheads="1"/>
          </p:cNvSpPr>
          <p:nvPr/>
        </p:nvSpPr>
        <p:spPr bwMode="auto">
          <a:xfrm rot="16200000">
            <a:off x="7285831" y="5058569"/>
            <a:ext cx="16002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85800" y="1447800"/>
            <a:ext cx="3886200" cy="3124200"/>
          </a:xfrm>
        </p:spPr>
        <p:txBody>
          <a:bodyPr>
            <a:normAutofit/>
          </a:bodyPr>
          <a:lstStyle/>
          <a:p>
            <a:pPr marL="0" indent="0"/>
            <a:r>
              <a:rPr lang="en-US" dirty="0" smtClean="0">
                <a:solidFill>
                  <a:schemeClr val="tx1"/>
                </a:solidFill>
              </a:rPr>
              <a:t>Through our Baptism we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unite ourselves with Christ’s Passion and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share in his death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and Resurrection.</a:t>
            </a:r>
          </a:p>
        </p:txBody>
      </p:sp>
      <p:pic>
        <p:nvPicPr>
          <p:cNvPr id="9" name="Picture 8" descr="5-Kirche_St._Mauritius_Kärlich_-Taufkapelle_1976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1447800"/>
            <a:ext cx="4381500" cy="5143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5638800" y="6459538"/>
            <a:ext cx="16002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1371600"/>
            <a:ext cx="7315200" cy="1524000"/>
          </a:xfrm>
        </p:spPr>
        <p:txBody>
          <a:bodyPr/>
          <a:lstStyle/>
          <a:p>
            <a:r>
              <a:rPr lang="en-US" dirty="0" smtClean="0">
                <a:ln w="3175">
                  <a:solidFill>
                    <a:schemeClr val="tx1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</a:rPr>
              <a:t>Our justification begins with conversion.</a:t>
            </a:r>
          </a:p>
        </p:txBody>
      </p:sp>
      <p:pic>
        <p:nvPicPr>
          <p:cNvPr id="9" name="Picture 8" descr="6-Crux_Ordis_Teutonicorum-wikimedi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00" y="2209800"/>
            <a:ext cx="3442231" cy="4282135"/>
          </a:xfrm>
          <a:prstGeom prst="rect">
            <a:avLst/>
          </a:prstGeom>
        </p:spPr>
      </p:pic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4114800" y="6307723"/>
            <a:ext cx="838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1752600"/>
            <a:ext cx="2743200" cy="41910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We are prompted by the grace of the Holy Spirit to turn toward God and away from sin.</a:t>
            </a:r>
          </a:p>
        </p:txBody>
      </p:sp>
      <p:pic>
        <p:nvPicPr>
          <p:cNvPr id="9" name="Picture 8" descr="7-Holy_Spirit_as_Dove-wikime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1295400"/>
            <a:ext cx="4251960" cy="442845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3962400" y="5773738"/>
            <a:ext cx="16002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1219200"/>
            <a:ext cx="7162800" cy="1371600"/>
          </a:xfrm>
        </p:spPr>
        <p:txBody>
          <a:bodyPr/>
          <a:lstStyle/>
          <a:p>
            <a:pPr marL="0" indent="0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In the process of justification, we are freed from sin, we are reconciled with God, and the desire to become more like Christ grows stronger.</a:t>
            </a:r>
          </a:p>
        </p:txBody>
      </p:sp>
      <p:pic>
        <p:nvPicPr>
          <p:cNvPr id="9" name="Picture 8" descr="8-HealBleedingWoman-wikimedia.jpg"/>
          <p:cNvPicPr>
            <a:picLocks noChangeAspect="1"/>
          </p:cNvPicPr>
          <p:nvPr/>
        </p:nvPicPr>
        <p:blipFill>
          <a:blip r:embed="rId3" cstate="print"/>
          <a:srcRect l="3631" t="12818" r="5592" b="1567"/>
          <a:stretch>
            <a:fillRect/>
          </a:stretch>
        </p:blipFill>
        <p:spPr>
          <a:xfrm>
            <a:off x="2514600" y="2685288"/>
            <a:ext cx="4114800" cy="38679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" name="TextBox 5"/>
          <p:cNvSpPr txBox="1">
            <a:spLocks noChangeArrowheads="1"/>
          </p:cNvSpPr>
          <p:nvPr/>
        </p:nvSpPr>
        <p:spPr bwMode="auto">
          <a:xfrm rot="16200000">
            <a:off x="5867400" y="5135062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3505200" cy="2286000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This desire is nourished by God’s grace, especially through the Sacraments of the Church.</a:t>
            </a:r>
          </a:p>
        </p:txBody>
      </p:sp>
      <p:pic>
        <p:nvPicPr>
          <p:cNvPr id="9" name="Picture 8" descr="9-Athanasius_schneider-wikimedia.jpg"/>
          <p:cNvPicPr>
            <a:picLocks noChangeAspect="1"/>
          </p:cNvPicPr>
          <p:nvPr/>
        </p:nvPicPr>
        <p:blipFill>
          <a:blip r:embed="rId3" cstate="print"/>
          <a:srcRect l="10000" t="23333" r="12962"/>
          <a:stretch>
            <a:fillRect/>
          </a:stretch>
        </p:blipFill>
        <p:spPr>
          <a:xfrm flipH="1">
            <a:off x="4648200" y="1219200"/>
            <a:ext cx="3560417" cy="4724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4724400" y="5943600"/>
            <a:ext cx="16002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" dirty="0"/>
              <a:t>Image in public domain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LIC Presentation template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template-New</Template>
  <TotalTime>112</TotalTime>
  <Words>250</Words>
  <Application>Microsoft Office PowerPoint</Application>
  <PresentationFormat>On-screen Show (4:3)</PresentationFormat>
  <Paragraphs>34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LIC Presentation template-New</vt:lpstr>
      <vt:lpstr>Custom Design</vt:lpstr>
      <vt:lpstr>1_Custom Design</vt:lpstr>
      <vt:lpstr>God’s Plan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pintern</cp:lastModifiedBy>
  <cp:revision>18</cp:revision>
  <dcterms:created xsi:type="dcterms:W3CDTF">2011-06-08T19:56:13Z</dcterms:created>
  <dcterms:modified xsi:type="dcterms:W3CDTF">2012-02-15T17:15:11Z</dcterms:modified>
</cp:coreProperties>
</file>