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4"/>
  </p:notesMasterIdLst>
  <p:sldIdLst>
    <p:sldId id="310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1E33"/>
    <a:srgbClr val="0A5598"/>
    <a:srgbClr val="178D34"/>
    <a:srgbClr val="7E7E7E"/>
    <a:srgbClr val="008000"/>
    <a:srgbClr val="314BCD"/>
    <a:srgbClr val="D60005"/>
    <a:srgbClr val="FF0000"/>
    <a:srgbClr val="3539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9" autoAdjust="0"/>
    <p:restoredTop sz="86425" autoAdjust="0"/>
  </p:normalViewPr>
  <p:slideViewPr>
    <p:cSldViewPr snapToGrid="0" snapToObjects="1">
      <p:cViewPr varScale="1">
        <p:scale>
          <a:sx n="127" d="100"/>
          <a:sy n="127" d="100"/>
        </p:scale>
        <p:origin x="17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tags" Target="tags/tag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6/1/16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4384" y="6364224"/>
            <a:ext cx="210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Document #: TX005852</a:t>
            </a:r>
          </a:p>
        </p:txBody>
      </p:sp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20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Healing and Reconciliation</a:t>
            </a:r>
            <a:r>
              <a:rPr lang="en-US" sz="18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solidFill>
                <a:srgbClr val="0A55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93520"/>
            <a:ext cx="8832501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Jesus’ healing of the soul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reconciles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sinners by restoring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our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relationships with God and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other people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We express our repentance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are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healed by Jesus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through prayer,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Eucharist,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acts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that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show our sorrow.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We are healed in a special way by the two Sacraments of Healing: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Sacrament of Penance and Reconciliation and the Sacrament of Anointing of the Sick.</a:t>
            </a: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6704" y="4120587"/>
            <a:ext cx="168507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Sebastian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Duda</a:t>
            </a:r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40" y="1320242"/>
            <a:ext cx="4166759" cy="280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5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00" b="1" dirty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>“Jesus Sends Us to Heal</a:t>
            </a:r>
            <a:r>
              <a:rPr lang="en-US" sz="4700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br>
              <a:rPr lang="en-US" sz="4700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(Handbook, </a:t>
            </a:r>
            <a:r>
              <a:rPr lang="en-US" sz="20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Pages 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158–161)</a:t>
            </a:r>
            <a:b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1516" y="1616635"/>
            <a:ext cx="435093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Discussion Question: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What are some of the ways the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Church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continues the teaching,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healing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, and caring ministries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Jesus?</a:t>
            </a: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969" y="5177424"/>
            <a:ext cx="126669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ravipat/Shutterstock.com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9" y="1493936"/>
            <a:ext cx="4012718" cy="368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81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rgbClr val="D11E33"/>
                </a:solidFill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en-US" sz="4700" b="1" dirty="0">
                <a:solidFill>
                  <a:srgbClr val="D11E33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4700" b="1" dirty="0" smtClean="0">
                <a:solidFill>
                  <a:srgbClr val="D11E33"/>
                </a:solidFill>
                <a:latin typeface="Arial" charset="0"/>
                <a:ea typeface="Arial" charset="0"/>
                <a:cs typeface="Arial" charset="0"/>
              </a:rPr>
              <a:t>re Called to Heal</a:t>
            </a:r>
            <a: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451" y="1188804"/>
            <a:ext cx="8541097" cy="4525963"/>
          </a:xfrm>
        </p:spPr>
        <p:txBody>
          <a:bodyPr>
            <a:normAutofit/>
          </a:bodyPr>
          <a:lstStyle/>
          <a:p>
            <a:pPr lvl="0"/>
            <a:r>
              <a:rPr lang="en-US" sz="2300" dirty="0">
                <a:latin typeface="Arial" charset="0"/>
                <a:ea typeface="Arial" charset="0"/>
                <a:cs typeface="Arial" charset="0"/>
              </a:rPr>
              <a:t>Jesus passed on to the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Apostles his mission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to heal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body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soul.</a:t>
            </a:r>
          </a:p>
          <a:p>
            <a:pPr lvl="0"/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We do the Corporal Works </a:t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of Mercy when we give food </a:t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and drink, shelter and clothe </a:t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those in need, and visit </a:t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the sick and people in prison.</a:t>
            </a:r>
            <a:endParaRPr lang="en-US" sz="23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300" dirty="0">
                <a:latin typeface="Arial" charset="0"/>
                <a:ea typeface="Arial" charset="0"/>
                <a:cs typeface="Arial" charset="0"/>
              </a:rPr>
              <a:t>We do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the Spiritual Works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Mercy </a:t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when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out of love we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teach, give </a:t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advice to, correct, comfort,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forgive,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are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patient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with, and pray for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others.</a:t>
            </a:r>
          </a:p>
          <a:p>
            <a:endParaRPr lang="en-US" sz="23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5636" y="4382860"/>
            <a:ext cx="13885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effrosyni/Shutterstock.com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724" y="1296365"/>
            <a:ext cx="3703434" cy="31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107" y="3959215"/>
            <a:ext cx="82125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Chapter 14</a:t>
            </a:r>
          </a:p>
          <a:p>
            <a:pPr algn="ctr"/>
            <a:r>
              <a:rPr lang="en-US" sz="36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Jesus Heals</a:t>
            </a:r>
          </a:p>
          <a:p>
            <a:pPr algn="ctr"/>
            <a:endParaRPr lang="en-US" sz="3600" dirty="0" smtClean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1" y="0"/>
            <a:ext cx="9143999" cy="3956703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Prophets, </a:t>
            </a:r>
            <a:b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Jesus Christ,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  <a:endParaRPr lang="en-US" sz="8000" b="1" dirty="0">
              <a:solidFill>
                <a:srgbClr val="C300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766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Arial" charset="0"/>
                <a:ea typeface="Arial" charset="0"/>
                <a:cs typeface="Arial" charset="0"/>
              </a:rPr>
              <a:t>Chapter Summary</a:t>
            </a:r>
            <a:endParaRPr lang="en-US" sz="4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9250"/>
            <a:ext cx="8229600" cy="4525963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Arial" charset="0"/>
                <a:ea typeface="Arial" charset="0"/>
                <a:cs typeface="Arial" charset="0"/>
              </a:rPr>
              <a:t>Jesus’ miracles offered evidence for the truthfulness of </a:t>
            </a:r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his </a:t>
            </a: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claim to be God. </a:t>
            </a:r>
            <a:endParaRPr lang="en-US" sz="25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His </a:t>
            </a: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miraculous healings of both body and soul were special signs of the presence and power of God in human history. </a:t>
            </a:r>
            <a:endParaRPr lang="en-US" sz="25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Jesus </a:t>
            </a: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provides the example and empowers his Church to continue his mission to heal, </a:t>
            </a:r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with power from </a:t>
            </a: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the Holy Spirit. </a:t>
            </a:r>
          </a:p>
        </p:txBody>
      </p:sp>
    </p:spTree>
    <p:extLst>
      <p:ext uri="{BB962C8B-B14F-4D97-AF65-F5344CB8AC3E}">
        <p14:creationId xmlns:p14="http://schemas.microsoft.com/office/powerpoint/2010/main" val="41843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Think About It!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19" y="1417639"/>
            <a:ext cx="8752113" cy="32108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Rate the following things from 1 to 5 based on how important they are to you (1 = not important, 5 = very important).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 grain of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sand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pet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your phone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your health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 hair on your head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your best friend’s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health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your sight/ability to see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9597" y="1854442"/>
            <a:ext cx="48234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your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parents’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health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food you eat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your positive and healthy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relationship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with your friends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your positive and healthy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relationship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with your family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your positive and healthy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relationship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with God</a:t>
            </a:r>
          </a:p>
        </p:txBody>
      </p:sp>
    </p:spTree>
    <p:extLst>
      <p:ext uri="{BB962C8B-B14F-4D97-AF65-F5344CB8AC3E}">
        <p14:creationId xmlns:p14="http://schemas.microsoft.com/office/powerpoint/2010/main" val="425088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028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700" b="1" dirty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>Introduction and </a:t>
            </a:r>
            <a:r>
              <a:rPr lang="en-US" sz="4700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700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700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4700" b="1" dirty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>Jesus Heals the Body” </a:t>
            </a:r>
            <a:r>
              <a:rPr lang="en-US" b="1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(Handbook, </a:t>
            </a:r>
            <a:r>
              <a:rPr lang="en-US" sz="20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Pages 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150–153)</a:t>
            </a:r>
            <a:r>
              <a:rPr lang="en-US" sz="24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19" y="1929702"/>
            <a:ext cx="4250454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Jesus cured people’s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illnesses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and diseases out of concern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for the people themselves.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Jesus helps all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people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regardless of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their wealth or importance.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1604" y="5190404"/>
            <a:ext cx="189987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Renata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Sedmakova</a:t>
            </a:r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23" y="1633288"/>
            <a:ext cx="2877667" cy="355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2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565" y="1417638"/>
            <a:ext cx="4391130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Jesus often linked cures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belief in him.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Jesus’ cure of the body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often benefited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 person’s soul.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Jesus’ main work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was and is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to cure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spiritual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evils.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rgbClr val="D11E33"/>
                </a:solidFill>
                <a:latin typeface="Arial" charset="0"/>
                <a:ea typeface="Arial" charset="0"/>
                <a:cs typeface="Arial" charset="0"/>
              </a:rPr>
              <a:t>Jesus’ Healings</a:t>
            </a:r>
            <a:r>
              <a:rPr lang="en-US" sz="24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1179" y="4973470"/>
            <a:ext cx="16866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Freedom Studio /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79" y="1534544"/>
            <a:ext cx="2819400" cy="343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8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700" b="1" dirty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“Jesus Heals the Soul” Part 1</a:t>
            </a:r>
            <a:r>
              <a:rPr lang="en-US" b="1" dirty="0">
                <a:solidFill>
                  <a:srgbClr val="314BC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(Handbook, </a:t>
            </a:r>
            <a:r>
              <a:rPr lang="en-US" sz="20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Pages 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153–156)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47" y="1314543"/>
            <a:ext cx="4350938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 smtClean="0">
                <a:solidFill>
                  <a:srgbClr val="D11E33"/>
                </a:solidFill>
                <a:latin typeface="Arial" charset="0"/>
                <a:ea typeface="Arial" charset="0"/>
                <a:cs typeface="Arial" charset="0"/>
              </a:rPr>
              <a:t>Think-Pair-Share</a:t>
            </a:r>
            <a:endParaRPr lang="en-US" sz="2400" b="1" dirty="0">
              <a:solidFill>
                <a:srgbClr val="D11E33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300" b="1" dirty="0" smtClean="0">
                <a:latin typeface="Arial" charset="0"/>
                <a:ea typeface="Arial" charset="0"/>
                <a:cs typeface="Arial" charset="0"/>
              </a:rPr>
              <a:t>Think: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Recall a time when </a:t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you were so nervous or </a:t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guilty that you felt physically sick.</a:t>
            </a:r>
          </a:p>
          <a:p>
            <a:pPr marL="0" indent="0">
              <a:buNone/>
            </a:pPr>
            <a:r>
              <a:rPr lang="en-US" sz="2300" b="1" dirty="0" smtClean="0">
                <a:latin typeface="Arial" charset="0"/>
                <a:ea typeface="Arial" charset="0"/>
                <a:cs typeface="Arial" charset="0"/>
              </a:rPr>
              <a:t>Pair: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Find a partner.</a:t>
            </a:r>
          </a:p>
          <a:p>
            <a:pPr marL="0" indent="0">
              <a:buNone/>
            </a:pPr>
            <a:r>
              <a:rPr lang="en-US" sz="2300" b="1" dirty="0" smtClean="0">
                <a:latin typeface="Arial" charset="0"/>
                <a:ea typeface="Arial" charset="0"/>
                <a:cs typeface="Arial" charset="0"/>
              </a:rPr>
              <a:t>Share: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 Discuss your stories </a:t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with each other. What do your stories teach us about the connection between our body and our mind and soul?</a:t>
            </a:r>
            <a:endParaRPr lang="en-US" sz="23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1866" y="4035939"/>
            <a:ext cx="18277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Ana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Blazic</a:t>
            </a:r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Pavlovic</a:t>
            </a:r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8" y="1314543"/>
            <a:ext cx="4310742" cy="272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0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>We Need Healing</a:t>
            </a:r>
            <a:endParaRPr lang="en-US" dirty="0">
              <a:solidFill>
                <a:srgbClr val="178D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1467" y="1600200"/>
            <a:ext cx="4411227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We can become sick in our inner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thoughts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and desires—in our soul.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Jesus can cure ills of the soul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like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pride, doubt, and anxiety.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 the Gospels Jesus always seeks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out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people whose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souls need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healing.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49579"/>
            <a:ext cx="173316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Odessa Sawyer / Saint Mary's Press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0828"/>
            <a:ext cx="4129873" cy="261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0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700" b="1" dirty="0">
                <a:solidFill>
                  <a:srgbClr val="D11E33"/>
                </a:solidFill>
                <a:latin typeface="Arial" charset="0"/>
                <a:ea typeface="Arial" charset="0"/>
                <a:cs typeface="Arial" charset="0"/>
              </a:rPr>
              <a:t>“Jesus Heals the Soul” Part 2 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(Handbook, </a:t>
            </a:r>
            <a:r>
              <a:rPr lang="en-US" sz="20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Pages 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156–157)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565" y="1414324"/>
            <a:ext cx="440117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Discussion Questions: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Which is more important,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physical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healing or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spiritual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healing? 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Now imagine that there is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no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Heaven or afterlife. Which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would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you say is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more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important, physical healing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spiritual healing?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49486"/>
            <a:ext cx="13163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albund</a:t>
            </a:r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167"/>
            <a:ext cx="4232916" cy="25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364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2725</TotalTime>
  <Words>391</Words>
  <Application>Microsoft Macintosh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CorpPowerpoint</vt:lpstr>
      <vt:lpstr>PowerPoint Presentation</vt:lpstr>
      <vt:lpstr>The Prophets,    Jesus Christ,   and the Holy Spirit</vt:lpstr>
      <vt:lpstr>Chapter Summary</vt:lpstr>
      <vt:lpstr>Think About It! </vt:lpstr>
      <vt:lpstr>Introduction and  “Jesus Heals the Body”  (Handbook, Pages 150–153) </vt:lpstr>
      <vt:lpstr>Jesus’ Healings </vt:lpstr>
      <vt:lpstr>“Jesus Heals the Soul” Part 1 (Handbook, Pages 153–156) </vt:lpstr>
      <vt:lpstr>We Need Healing</vt:lpstr>
      <vt:lpstr>“Jesus Heals the Soul” Part 2 (Handbook, Pages 156–157) </vt:lpstr>
      <vt:lpstr>Healing and Reconciliation </vt:lpstr>
      <vt:lpstr>“Jesus Sends Us to Heal”  (Handbook, Pages 158–161) </vt:lpstr>
      <vt:lpstr>We Are Called to Heal 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Microsoft Office User</cp:lastModifiedBy>
  <cp:revision>166</cp:revision>
  <dcterms:created xsi:type="dcterms:W3CDTF">2012-11-07T17:11:11Z</dcterms:created>
  <dcterms:modified xsi:type="dcterms:W3CDTF">2016-06-01T12:47:58Z</dcterms:modified>
</cp:coreProperties>
</file>