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8" r:id="rId3"/>
    <p:sldId id="336" r:id="rId4"/>
    <p:sldId id="359" r:id="rId5"/>
    <p:sldId id="360" r:id="rId6"/>
    <p:sldId id="361" r:id="rId7"/>
    <p:sldId id="362" r:id="rId8"/>
    <p:sldId id="3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inger-Towns" initials="bst" lastIdx="13" clrIdx="0"/>
  <p:cmAuthor id="1" name="lberg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82460" autoAdjust="0"/>
  </p:normalViewPr>
  <p:slideViewPr>
    <p:cSldViewPr>
      <p:cViewPr varScale="1">
        <p:scale>
          <a:sx n="93" d="100"/>
          <a:sy n="93" d="100"/>
        </p:scale>
        <p:origin x="17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students form pairs or groups of three or four to discuss the questions presented in this slideshow. Call on a few groups to share their ideas.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this Commandment originally applied to giving testimony that could convict someone of a crime, but that it calls us to speak with honesty and to avoid lying.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0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small groups have discussed the questions, allow for large-group sharing.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(Reasons could include: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stay out of trouble, to avoid conflict, embarrassment, or hurting someone. Results include punishment and loss of trust if the lie is found out; guilt and a need to keep lying if it is not found out.)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groups have discussed these questions, follow up by asking, “Why do you think that telling the truth is worth it even when it might be difficult?”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to share examples for each term.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1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on a few groups to share their ideas.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(Empathy enables us to see the harm we are causing; we become empathetic when we come to know others and listen to them.)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7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4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the students to respond to the questions.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providing specific information about resources in your school and community for situations that require intervention.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9"/>
            <a:ext cx="9145586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3" r:id="rId5"/>
    <p:sldLayoutId id="2147483672" r:id="rId6"/>
    <p:sldLayoutId id="2147483651" r:id="rId7"/>
    <p:sldLayoutId id="2147483674" r:id="rId8"/>
    <p:sldLayoutId id="2147483652" r:id="rId9"/>
    <p:sldLayoutId id="2147483655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Respecting Truth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90600"/>
          </a:xfrm>
        </p:spPr>
        <p:txBody>
          <a:bodyPr/>
          <a:lstStyle/>
          <a:p>
            <a:r>
              <a:rPr lang="en-US" i="1" dirty="0"/>
              <a:t>The Catholic Faith Handbook for Youth, Third Edition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43800" y="5867400"/>
            <a:ext cx="1447800" cy="1524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</a:t>
            </a:r>
            <a:r>
              <a:rPr lang="en-US" smtClean="0"/>
              <a:t>#: </a:t>
            </a:r>
            <a:r>
              <a:rPr lang="en-US" smtClean="0"/>
              <a:t>TX003162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57984" y="457200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G:\powerpoint images\chapter31\shutterstock_100096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47" y="3810000"/>
            <a:ext cx="3129266" cy="240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4" name="Content Placeholder 6"/>
          <p:cNvSpPr txBox="1">
            <a:spLocks/>
          </p:cNvSpPr>
          <p:nvPr/>
        </p:nvSpPr>
        <p:spPr>
          <a:xfrm>
            <a:off x="3886200" y="4706779"/>
            <a:ext cx="4191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tabLst>
                <a:tab pos="91440" algn="l"/>
                <a:tab pos="182880" algn="l"/>
              </a:tabLst>
            </a:pPr>
            <a:endParaRPr lang="en-US" dirty="0">
              <a:latin typeface="Calibri (Body)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048000" y="6231666"/>
            <a:ext cx="218404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Everett Collection / www.shutterstock.com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292304" y="1981200"/>
            <a:ext cx="6861096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The Eighth Commandment: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781712" y="2743200"/>
            <a:ext cx="7828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You shall not bear false witness against your neighbor.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0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486400" y="6002923"/>
            <a:ext cx="19699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CREATISTA / www.shutterstock.com 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1292304" y="1994139"/>
            <a:ext cx="6861096" cy="6728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Your Thoughts?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010312" y="2819400"/>
            <a:ext cx="82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What are some reasons teens may lie to or deceive others?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010312" y="3251439"/>
            <a:ext cx="7828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What might be the results of these deceptions?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G:\powerpoint images\chapter31\shutterstock_58824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92" y="3898064"/>
            <a:ext cx="3117008" cy="2045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958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726282" y="3412123"/>
            <a:ext cx="19699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Pavelk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 / www.shutterstock.com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913412" y="3810000"/>
            <a:ext cx="6706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What are some situations where telling the truth may be difficult, but worth it?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228600" y="2590800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Your Thoughts? 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914400" y="457200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What price might a person have to pay for telling the truth? </a:t>
            </a:r>
          </a:p>
        </p:txBody>
      </p:sp>
      <p:pic>
        <p:nvPicPr>
          <p:cNvPr id="3081" name="Picture 9" descr="G:\powerpoint images\chapter31\shutterstock_1640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73" y="1295400"/>
            <a:ext cx="3015427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72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81000" y="5105400"/>
            <a:ext cx="20172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Monkey Business Images / www.shutterstock.com </a:t>
            </a:r>
          </a:p>
        </p:txBody>
      </p:sp>
      <p:pic>
        <p:nvPicPr>
          <p:cNvPr id="4105" name="Picture 9" descr="G:\powerpoint images\chapter31\shutterstock_71237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4" y="2514601"/>
            <a:ext cx="1678676" cy="251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 bwMode="auto">
          <a:xfrm>
            <a:off x="2361212" y="2993454"/>
            <a:ext cx="6706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Detraction: a negative comment about someone’s character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2329038" y="1981200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Respecting Reputations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2362200" y="3518416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Calumny: spreading false information about someone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362200" y="397406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Empathy: understanding another person’s feelings </a:t>
            </a:r>
          </a:p>
        </p:txBody>
      </p:sp>
    </p:spTree>
    <p:extLst>
      <p:ext uri="{BB962C8B-B14F-4D97-AF65-F5344CB8AC3E}">
        <p14:creationId xmlns:p14="http://schemas.microsoft.com/office/powerpoint/2010/main" val="310789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065812" y="3296706"/>
            <a:ext cx="6706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Why does empathy break the cycle of rumors and gossip?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713450" y="2218238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Your Thoughts? 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791200" y="6079123"/>
            <a:ext cx="20172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00" dirty="0">
                <a:latin typeface="Arial" pitchFamily="34" charset="0"/>
                <a:cs typeface="Arial" pitchFamily="34" charset="0"/>
              </a:rPr>
              <a:t>Copyright: M</a:t>
            </a:r>
            <a:r>
              <a:rPr lang="de-DE" sz="500" b="1" dirty="0">
                <a:latin typeface="Arial" pitchFamily="34" charset="0"/>
                <a:cs typeface="Arial" pitchFamily="34" charset="0"/>
              </a:rPr>
              <a:t>AN</a:t>
            </a:r>
            <a:r>
              <a:rPr lang="de-DE" sz="500" dirty="0">
                <a:latin typeface="Arial" pitchFamily="34" charset="0"/>
                <a:cs typeface="Arial" pitchFamily="34" charset="0"/>
              </a:rPr>
              <a:t>DY GODBEHEAR / www.shutterstock.com 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66800" y="382166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What can make us more empathetic?</a:t>
            </a:r>
          </a:p>
        </p:txBody>
      </p:sp>
      <p:pic>
        <p:nvPicPr>
          <p:cNvPr id="5129" name="Picture 9" descr="G:\powerpoint images\chapter31\shutterstock_16462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21006"/>
            <a:ext cx="2984204" cy="1998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96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142012" y="2667000"/>
            <a:ext cx="5487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You are not morally bound to tell the truth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someone </a:t>
            </a:r>
            <a:r>
              <a:rPr lang="en-US" dirty="0">
                <a:latin typeface="Arial" pitchFamily="34" charset="0"/>
                <a:cs typeface="Arial" pitchFamily="34" charset="0"/>
              </a:rPr>
              <a:t>who will use it to harm another person.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524000" y="1752600"/>
            <a:ext cx="6172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Confidentiality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705600" y="5934075"/>
            <a:ext cx="20172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00" dirty="0">
                <a:latin typeface="Arial" pitchFamily="34" charset="0"/>
                <a:cs typeface="Arial" pitchFamily="34" charset="0"/>
              </a:rPr>
              <a:t>Copyright: Elena Ray / www.shutterstock.com 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43000" y="3468469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Professionals only reveal certain information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unusual </a:t>
            </a:r>
            <a:r>
              <a:rPr lang="en-US" dirty="0">
                <a:latin typeface="Arial" pitchFamily="34" charset="0"/>
                <a:cs typeface="Arial" pitchFamily="34" charset="0"/>
              </a:rPr>
              <a:t>cases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43000" y="4267200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 seal of confession in the Sacrament of Penance and Reconciliation</a:t>
            </a:r>
          </a:p>
        </p:txBody>
      </p:sp>
      <p:pic>
        <p:nvPicPr>
          <p:cNvPr id="9222" name="Picture 6" descr="G:\powerpoint images\chapter31\shutterstock_29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124200"/>
            <a:ext cx="2066925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09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G:\powerpoint images\chapter31\shutterstock_37277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267200"/>
            <a:ext cx="3035833" cy="2014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38200" y="6340925"/>
            <a:ext cx="20172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00" dirty="0">
                <a:latin typeface="Arial" pitchFamily="34" charset="0"/>
                <a:cs typeface="Arial" pitchFamily="34" charset="0"/>
              </a:rPr>
              <a:t>Copyright: Martin Novak / www.shutterstock.com 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838200" y="28194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In what circumstances might you reveal a secret for someone’s own good?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58188" y="1981200"/>
            <a:ext cx="8304812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Your Thoughts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39188" y="3237547"/>
            <a:ext cx="8479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What are some of the risks you might be running?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839188" y="3683079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What outcome would you hope for?</a:t>
            </a:r>
          </a:p>
        </p:txBody>
      </p:sp>
    </p:spTree>
    <p:extLst>
      <p:ext uri="{BB962C8B-B14F-4D97-AF65-F5344CB8AC3E}">
        <p14:creationId xmlns:p14="http://schemas.microsoft.com/office/powerpoint/2010/main" val="406188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tabLst>
            <a:tab pos="182880" algn="l"/>
          </a:tabLst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1501</TotalTime>
  <Words>469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(Body)</vt:lpstr>
      <vt:lpstr>LIC Presentation template-New</vt:lpstr>
      <vt:lpstr>Respecting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Eloise Sendelbach</cp:lastModifiedBy>
  <cp:revision>273</cp:revision>
  <dcterms:created xsi:type="dcterms:W3CDTF">2011-06-08T19:56:13Z</dcterms:created>
  <dcterms:modified xsi:type="dcterms:W3CDTF">2013-02-05T15:51:01Z</dcterms:modified>
</cp:coreProperties>
</file>