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8"/>
  </p:notesMasterIdLst>
  <p:sldIdLst>
    <p:sldId id="310" r:id="rId2"/>
    <p:sldId id="313" r:id="rId3"/>
    <p:sldId id="314" r:id="rId4"/>
    <p:sldId id="315" r:id="rId5"/>
    <p:sldId id="316" r:id="rId6"/>
    <p:sldId id="331" r:id="rId7"/>
    <p:sldId id="318" r:id="rId8"/>
    <p:sldId id="319" r:id="rId9"/>
    <p:sldId id="320" r:id="rId10"/>
    <p:sldId id="328" r:id="rId11"/>
    <p:sldId id="329" r:id="rId12"/>
    <p:sldId id="321" r:id="rId13"/>
    <p:sldId id="322" r:id="rId14"/>
    <p:sldId id="323" r:id="rId15"/>
    <p:sldId id="324" r:id="rId16"/>
    <p:sldId id="33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ian Singer-Towns" initials="BS" lastIdx="1" clrIdx="2">
    <p:extLst/>
  </p:cmAuthor>
  <p:cmAuthor id="3" name="Joanna Dailey" initials="JD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C30027"/>
    <a:srgbClr val="008000"/>
    <a:srgbClr val="D60005"/>
    <a:srgbClr val="314BCD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1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5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6/6/16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08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39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7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13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93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2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2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2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7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1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6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4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4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1278" y="6464514"/>
            <a:ext cx="189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TX005839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“Who Are the Fathers of the Church?” and “Church Decisions and Doctrine”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28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32)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Fathers of the Church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clarified key Christian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beliefs in Ecumenical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Councils. 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During this time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differences between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Eastern and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Western Churches grew. </a:t>
            </a:r>
          </a:p>
          <a:p>
            <a:pPr marL="0" indent="0">
              <a:buNone/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(This is a fresco of the Council of </a:t>
            </a:r>
            <a:r>
              <a:rPr lang="en-US" sz="800" dirty="0" err="1" smtClean="0">
                <a:latin typeface="Arial" charset="0"/>
                <a:ea typeface="Arial" charset="0"/>
                <a:cs typeface="Arial" charset="0"/>
              </a:rPr>
              <a:t>Nicea</a:t>
            </a: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.)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6" y="2423261"/>
            <a:ext cx="3929701" cy="2599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3994" y="5022566"/>
            <a:ext cx="1505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mountainpix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 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5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Look at the list of Church Fathers on pages 29 and 30.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Choose one Church Father. Do an online search of this Church Father’s quotes. Write one or two of them on paper and share them with your group.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 might want to illustrate one as a meme.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084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“The Roman Empire Falls” and </a:t>
            </a:r>
            <a:b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“Our Church Today”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33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39)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0084"/>
            <a:ext cx="8229600" cy="4446079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Despite the chaos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occurred when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Western Roman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Empire fell,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 remained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strong and provided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stability.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29" y="1810102"/>
            <a:ext cx="3667721" cy="3549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4697" y="5359984"/>
            <a:ext cx="15921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Boris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Stroujko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6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Rome and Constantinople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Constantine moved the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to Constantinople,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Eastern Roman Empire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grew in power and influence.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Western Roman Empire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to decay and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finally fell in 476 A.D.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5131916" y="1537357"/>
            <a:ext cx="3606780" cy="36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925125">
            <a:off x="6416055" y="5232818"/>
            <a:ext cx="14334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LANTERIA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2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4" y="274638"/>
            <a:ext cx="8871626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Widening Role of the Church 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382"/>
            <a:ext cx="8229600" cy="47997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role of the Church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became more important.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Church organized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provide for the poor, to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educate boys, to pay for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protecting armies, and even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maintain city services.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Spiritually, the Church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offered stability and hope.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94" y="1417638"/>
            <a:ext cx="3586906" cy="3586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5079" y="5004544"/>
            <a:ext cx="16017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Dxinerz-Pvt-Ltd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5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Share It!</a:t>
            </a:r>
            <a:endParaRPr lang="en-US" sz="60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746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Each parish is a microcosm of the world-wide Church.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pairs, discuss, and share: How does your parish help parishioners and society as a whole in the following areas?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Aid to the poor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Education of children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adults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Spiritual aid through prayer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the Sacraments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Concern and aid for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world-wide Church</a:t>
            </a:r>
          </a:p>
          <a:p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69" y="2757623"/>
            <a:ext cx="3437106" cy="2577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065" y="5335453"/>
            <a:ext cx="13692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alexwhite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7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Pray It!</a:t>
            </a:r>
            <a:endParaRPr lang="en-US" sz="60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litany is an ancient form of prayer that we use today. The Fathers of the Church would have prayed litanies.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groups of two or three. Write petitions for the Church today.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 them aloud with the whole group. After each petition, respond “Kyrie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eleison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” (Lord, have mercy). Like the Church Fathers, you will be praying in Greek!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385" y="-625578"/>
            <a:ext cx="8101413" cy="39567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8000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07" y="344395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F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Age of the Fathers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sz="3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this era, the Church Fathers wrote and debated about the core teachings of Christianity.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They organized Ecumenical Councils.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Their leadership strengthened the Church to care for the people when the Roman Empire collapsed.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 and “The </a:t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Dawn of the Fourth Century”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25)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362"/>
            <a:ext cx="8229600" cy="4223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 the Church grew,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 Fathers firmly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defined the Church’s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beliefs and made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secure the Church’s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power.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89" y="2028822"/>
            <a:ext cx="4153711" cy="3117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5755" y="5144300"/>
            <a:ext cx="12410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DyziO/Shutterstock.com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6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Church Fathers and Heresies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600200"/>
            <a:ext cx="8467344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Heresies are teachings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reject Church doctrine.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Church Fathers watched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over the teachings of the Church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and, by their writings and preaching,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corrected misunderstandings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outright errors.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70" y="1600200"/>
            <a:ext cx="3121878" cy="272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0409" y="4317239"/>
            <a:ext cx="16305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Yuriy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Vlasenko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1454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Correct the Heresy!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4860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Each one of the statements below is heretical. With a partner, correct each statement and share the true belief with your group.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is fully human but not fully God. (Arianism)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only seemed to be human. (Docetism)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Pictures or statues of Jesus and the saints is a form of idolatry. (Iconoclasm)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“Constantine Takes Charge</a:t>
            </a:r>
            <a:r>
              <a:rPr lang="en-US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27)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Emperor Constantine made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practice of Christianity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legal with the Edict of Milan,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spurring massive growth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the Church.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This Italian stamp (2013)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marks an anniversary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the Edict of Milan.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44" y="1731523"/>
            <a:ext cx="3869756" cy="2889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0564" y="4603145"/>
            <a:ext cx="12362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neftali/Shutterstock.com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2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Christianity Is Legal!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0" y="1417638"/>
            <a:ext cx="5675586" cy="441895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Constantine made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Christianity legal in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Roman Empire.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Christians could worship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freely in large groups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instead of in private homes.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Churches were built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accommodate hundreds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people.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(This is the dome of the Church of the Holy </a:t>
            </a:r>
            <a:r>
              <a:rPr lang="en-US" sz="800" dirty="0" err="1" smtClean="0">
                <a:latin typeface="Arial" charset="0"/>
                <a:ea typeface="Arial" charset="0"/>
                <a:cs typeface="Arial" charset="0"/>
              </a:rPr>
              <a:t>Sepulchre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in Jerusalem.)</a:t>
            </a:r>
          </a:p>
          <a:p>
            <a:pPr marL="0" indent="0">
              <a:buNone/>
            </a:pPr>
            <a:endParaRPr lang="en-US" sz="8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32" y="1527243"/>
            <a:ext cx="4032368" cy="2684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4432" y="4221654"/>
            <a:ext cx="15856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Sean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Pavone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Search It! </a:t>
            </a:r>
            <a:endParaRPr lang="en-US" sz="60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Research the history of your parish church. Use these questions as a guide: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When was your church built?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its architectural style?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Who was the first pastor?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When was your school organized?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Who was the first principal?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3045</TotalTime>
  <Words>382</Words>
  <Application>Microsoft Macintosh PowerPoint</Application>
  <PresentationFormat>On-screen Show (4:3)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CorpPowerpoint</vt:lpstr>
      <vt:lpstr>PowerPoint Presentation</vt:lpstr>
      <vt:lpstr>Prayer and    Church History</vt:lpstr>
      <vt:lpstr>Chapter Summary </vt:lpstr>
      <vt:lpstr>Introduction and “The  Dawn of the Fourth Century” (Church History, pages 22–25) </vt:lpstr>
      <vt:lpstr>Church Fathers and Heresies</vt:lpstr>
      <vt:lpstr>Correct the Heresy!</vt:lpstr>
      <vt:lpstr>“Constantine Takes Charge” (Church History, pages 25–27)</vt:lpstr>
      <vt:lpstr>Christianity Is Legal!</vt:lpstr>
      <vt:lpstr>Search It! </vt:lpstr>
      <vt:lpstr> “Who Are the Fathers of the Church?” and “Church Decisions and Doctrine” (Church History, pages 28–32)</vt:lpstr>
      <vt:lpstr>Journal It!</vt:lpstr>
      <vt:lpstr>“The Roman Empire Falls” and  “Our Church Today” (Church History, pages 33–39) </vt:lpstr>
      <vt:lpstr>Rome and Constantinople</vt:lpstr>
      <vt:lpstr>The Widening Role of the Church </vt:lpstr>
      <vt:lpstr>Share It!</vt:lpstr>
      <vt:lpstr>Pray It!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216</cp:revision>
  <dcterms:created xsi:type="dcterms:W3CDTF">2012-11-07T17:11:11Z</dcterms:created>
  <dcterms:modified xsi:type="dcterms:W3CDTF">2016-06-06T15:05:19Z</dcterms:modified>
</cp:coreProperties>
</file>