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ette Fast Redmond" initials="JFR" lastIdx="1" clrIdx="0"/>
  <p:cmAuthor id="1" name="bmartinka" initials="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2" autoAdjust="0"/>
    <p:restoredTop sz="76071" autoAdjust="0"/>
  </p:normalViewPr>
  <p:slideViewPr>
    <p:cSldViewPr>
      <p:cViewPr>
        <p:scale>
          <a:sx n="80" d="100"/>
          <a:sy n="80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8396-7F3C-418A-A7F3-9E8EE033637A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797C-81A0-4169-8DE1-DF1E0532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65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Giotto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Category:Jesus_Christ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Image: Giotto di </a:t>
            </a:r>
            <a:r>
              <a:rPr lang="en-US" dirty="0" err="1" smtClean="0"/>
              <a:t>Bondone</a:t>
            </a:r>
            <a:r>
              <a:rPr lang="en-US" dirty="0" smtClean="0"/>
              <a:t> (1267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dirty="0" smtClean="0"/>
              <a:t>1337), Cappella </a:t>
            </a:r>
            <a:r>
              <a:rPr lang="en-US" dirty="0" err="1" smtClean="0"/>
              <a:t>Scrovegni</a:t>
            </a:r>
            <a:r>
              <a:rPr lang="en-US" dirty="0" smtClean="0"/>
              <a:t> a </a:t>
            </a:r>
            <a:r>
              <a:rPr lang="en-US" dirty="0" err="1" smtClean="0"/>
              <a:t>Padova</a:t>
            </a:r>
            <a:r>
              <a:rPr lang="en-US" dirty="0" smtClean="0"/>
              <a:t>, Life of Christ, Lamentation (The Mourning of Christ) </a:t>
            </a:r>
            <a:r>
              <a:rPr lang="en-US" dirty="0" err="1" smtClean="0">
                <a:hlinkClick r:id="rId3" tooltip="Category:Giotto"/>
              </a:rPr>
              <a:t>Category:Giotto</a:t>
            </a:r>
            <a:r>
              <a:rPr lang="en-US" dirty="0" smtClean="0"/>
              <a:t> </a:t>
            </a:r>
            <a:r>
              <a:rPr lang="en-US" dirty="0" err="1" smtClean="0">
                <a:hlinkClick r:id="rId4" tooltip="Category:Jesus Christ"/>
              </a:rPr>
              <a:t>Category:Jesus</a:t>
            </a:r>
            <a:r>
              <a:rPr lang="en-US" dirty="0" smtClean="0">
                <a:hlinkClick r:id="rId4" tooltip="Category:Jesus Christ"/>
              </a:rPr>
              <a:t> Christ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ingSlide_2810.jpg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-2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3" r:id="rId4"/>
    <p:sldLayoutId id="2147483672" r:id="rId5"/>
    <p:sldLayoutId id="2147483651" r:id="rId6"/>
    <p:sldLayoutId id="2147483674" r:id="rId7"/>
    <p:sldLayoutId id="2147483652" r:id="rId8"/>
    <p:sldLayoutId id="2147483655" r:id="rId9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Popes of the 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Church History,</a:t>
            </a:r>
            <a:r>
              <a:rPr lang="en-US" dirty="0" smtClean="0"/>
              <a:t> Unit 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66800" y="1828800"/>
            <a:ext cx="2514600" cy="3047999"/>
          </a:xfrm>
        </p:spPr>
        <p:txBody>
          <a:bodyPr/>
          <a:lstStyle/>
          <a:p>
            <a:r>
              <a:rPr lang="en-US" sz="2400" dirty="0" smtClean="0"/>
              <a:t>Nicholas V</a:t>
            </a:r>
          </a:p>
          <a:p>
            <a:r>
              <a:rPr lang="en-US" sz="2400" dirty="0" err="1" smtClean="0"/>
              <a:t>Callistus</a:t>
            </a:r>
            <a:r>
              <a:rPr lang="en-US" sz="2400" dirty="0" smtClean="0"/>
              <a:t> III</a:t>
            </a:r>
          </a:p>
          <a:p>
            <a:r>
              <a:rPr lang="en-US" sz="2400" dirty="0" smtClean="0"/>
              <a:t>Pius II</a:t>
            </a:r>
          </a:p>
          <a:p>
            <a:r>
              <a:rPr lang="en-US" sz="2400" dirty="0" smtClean="0"/>
              <a:t>Paul II</a:t>
            </a:r>
          </a:p>
          <a:p>
            <a:r>
              <a:rPr lang="en-US" sz="2400" dirty="0" err="1" smtClean="0"/>
              <a:t>Sixtus</a:t>
            </a:r>
            <a:r>
              <a:rPr lang="en-US" sz="2400" dirty="0" smtClean="0"/>
              <a:t> IV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2667000" cy="2819399"/>
          </a:xfrm>
        </p:spPr>
        <p:txBody>
          <a:bodyPr/>
          <a:lstStyle/>
          <a:p>
            <a:r>
              <a:rPr lang="en-US" sz="2400" dirty="0" smtClean="0"/>
              <a:t>Innocent VIII</a:t>
            </a:r>
          </a:p>
          <a:p>
            <a:r>
              <a:rPr lang="en-US" sz="2400" dirty="0" smtClean="0"/>
              <a:t>Alexander VI</a:t>
            </a:r>
          </a:p>
          <a:p>
            <a:r>
              <a:rPr lang="en-US" sz="2400" dirty="0" smtClean="0"/>
              <a:t>Pius III</a:t>
            </a:r>
          </a:p>
          <a:p>
            <a:r>
              <a:rPr lang="en-US" sz="2400" dirty="0" smtClean="0"/>
              <a:t>Julius II</a:t>
            </a:r>
          </a:p>
          <a:p>
            <a:r>
              <a:rPr lang="en-US" sz="2400" dirty="0" smtClean="0"/>
              <a:t>Leo X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4400" y="914400"/>
            <a:ext cx="7315200" cy="83820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dirty="0" smtClean="0"/>
              <a:t>Ten popes headed the Church during the Renaissance: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410200" y="41910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These popes reigned from 1447 to 1521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Slide2-Giovanni_Paolo_Panini_-_Interior_of_St._Peter's,_R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191000"/>
            <a:ext cx="3949634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 bwMode="auto">
          <a:xfrm rot="16200000">
            <a:off x="4413022" y="5645378"/>
            <a:ext cx="1905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6482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These ten Renaissance popes advanced the humanist movement by serving as patrons of the arts and initiating grand building projects.</a:t>
            </a:r>
          </a:p>
          <a:p>
            <a:pPr marL="0" indent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Many of the works commissioned by the Renaissance popes still enrich the Church and the world today.</a:t>
            </a:r>
          </a:p>
          <a:p>
            <a:endParaRPr lang="en-US" dirty="0"/>
          </a:p>
        </p:txBody>
      </p:sp>
      <p:pic>
        <p:nvPicPr>
          <p:cNvPr id="4" name="Picture 3" descr="Slide3-Giotto_-_Scrovegni_-_-36-_-_Lamentation_(The_Mourning_of_Chris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4041322"/>
            <a:ext cx="3874369" cy="2588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 rot="16200000">
            <a:off x="5645378" y="5569178"/>
            <a:ext cx="1905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Shutterstock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piotrwzk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010400" cy="57912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efforts made by these popes during their respective reigns were sometimes less than positive.</a:t>
            </a:r>
          </a:p>
          <a:p>
            <a:pPr marL="0" indent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At times their motivation was personal gain, not the glorification of God.</a:t>
            </a:r>
          </a:p>
          <a:p>
            <a:pPr marL="0" indent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Some used their power to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enrich themselves and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promote their families,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such as by appointing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relatives to the college of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cardinals.</a:t>
            </a:r>
          </a:p>
          <a:p>
            <a:pPr marL="0" indent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For example, Pope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Alexander VI appointed at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least eight wealthy and powerful family members.</a:t>
            </a:r>
          </a:p>
          <a:p>
            <a:endParaRPr lang="en-US" dirty="0"/>
          </a:p>
        </p:txBody>
      </p:sp>
      <p:pic>
        <p:nvPicPr>
          <p:cNvPr id="4" name="Picture 3" descr="Slide4-Pope_alexander_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858468"/>
            <a:ext cx="2971800" cy="3085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7461022" y="4730978"/>
            <a:ext cx="1905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620000" cy="4830763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Renaissance-era art projects and new buildings cost a great deal, so various popes sought new sources of revenue to fund them.</a:t>
            </a:r>
          </a:p>
          <a:p>
            <a:pPr marL="0" indent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It was in this period that the sale of indulgences began.</a:t>
            </a:r>
          </a:p>
          <a:p>
            <a:pPr marL="0" indent="0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sale of indulgences is the practice that led to the revolution in the Church that we now know as the Protestant Reformation.</a:t>
            </a:r>
          </a:p>
        </p:txBody>
      </p:sp>
      <p:pic>
        <p:nvPicPr>
          <p:cNvPr id="4" name="Picture 3" descr="Slide5-Saint_Peter's_Basil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126992"/>
            <a:ext cx="3962400" cy="2654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5479822" y="5645378"/>
            <a:ext cx="1905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C Presentation template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template-New</Template>
  <TotalTime>1443</TotalTime>
  <Words>226</Words>
  <Application>Microsoft Office PowerPoint</Application>
  <PresentationFormat>On-screen Show (4:3)</PresentationFormat>
  <Paragraphs>33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LIC Presentation template-New</vt:lpstr>
      <vt:lpstr>The Popes of the Renaissance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</dc:title>
  <dc:creator>bmartinka</dc:creator>
  <cp:lastModifiedBy>bmartinka</cp:lastModifiedBy>
  <cp:revision>22</cp:revision>
  <dcterms:created xsi:type="dcterms:W3CDTF">2012-07-10T12:39:10Z</dcterms:created>
  <dcterms:modified xsi:type="dcterms:W3CDTF">2013-06-06T18:14:50Z</dcterms:modified>
</cp:coreProperties>
</file>