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58" r:id="rId3"/>
    <p:sldId id="336" r:id="rId4"/>
    <p:sldId id="359" r:id="rId5"/>
    <p:sldId id="360" r:id="rId6"/>
    <p:sldId id="361" r:id="rId7"/>
    <p:sldId id="362" r:id="rId8"/>
    <p:sldId id="3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3597" autoAdjust="0"/>
  </p:normalViewPr>
  <p:slideViewPr>
    <p:cSldViewPr>
      <p:cViewPr varScale="1">
        <p:scale>
          <a:sx n="94" d="100"/>
          <a:sy n="94" d="100"/>
        </p:scale>
        <p:origin x="172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along with the one for chapter 38, as a quiet reflection on the Lord’s Prayer. Consider playing instrumental music and allowing time after each slide for journaling. If you are showing this presentation immediately after the previous one, begin the presentation at slide 3.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54533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16035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835949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215579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28512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20865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348570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Scripture quotations contained herein are from the New Revised Standard Version of the Bible, Catholic Edition. Copyright © 1993 and 1989 by the Division of Christian Education of the National Council of the Churches of Christ in the United States of America. All rights </a:t>
            </a:r>
            <a:r>
              <a:rPr lang="en-US" sz="1200" kern="1200" smtClean="0">
                <a:solidFill>
                  <a:schemeClr val="tx1"/>
                </a:solidFill>
                <a:effectLst/>
                <a:latin typeface="+mn-lt"/>
                <a:ea typeface="+mn-ea"/>
                <a:cs typeface="+mn-cs"/>
              </a:rPr>
              <a:t>reserved.)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906659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Lord’s Prayer: Human Need</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TX003170</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39</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p:cNvSpPr txBox="1">
            <a:spLocks noChangeArrowheads="1"/>
          </p:cNvSpPr>
          <p:nvPr/>
        </p:nvSpPr>
        <p:spPr bwMode="auto">
          <a:xfrm>
            <a:off x="3505200" y="65363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Julia </a:t>
            </a:r>
            <a:r>
              <a:rPr lang="en-US" sz="500" dirty="0" err="1">
                <a:latin typeface="Arial" pitchFamily="34" charset="0"/>
                <a:cs typeface="Arial" pitchFamily="34" charset="0"/>
              </a:rPr>
              <a:t>Ivantsova</a:t>
            </a:r>
            <a:r>
              <a:rPr lang="en-US" sz="500" dirty="0">
                <a:latin typeface="Arial" pitchFamily="34" charset="0"/>
                <a:cs typeface="Arial" pitchFamily="34" charset="0"/>
              </a:rPr>
              <a:t> / www.shutterstock.com </a:t>
            </a:r>
          </a:p>
        </p:txBody>
      </p:sp>
      <p:sp>
        <p:nvSpPr>
          <p:cNvPr id="26" name="TextBox 25"/>
          <p:cNvSpPr txBox="1"/>
          <p:nvPr/>
        </p:nvSpPr>
        <p:spPr bwMode="auto">
          <a:xfrm>
            <a:off x="629312" y="2667000"/>
            <a:ext cx="8209888" cy="369332"/>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Let us remember that we are in the holy presence of God.</a:t>
            </a:r>
            <a:endParaRPr lang="en-US" dirty="0">
              <a:solidFill>
                <a:schemeClr val="bg1">
                  <a:lumMod val="65000"/>
                </a:schemeClr>
              </a:solidFill>
              <a:latin typeface="Arial" pitchFamily="34" charset="0"/>
              <a:cs typeface="Arial" pitchFamily="34" charset="0"/>
            </a:endParaRPr>
          </a:p>
        </p:txBody>
      </p:sp>
      <p:pic>
        <p:nvPicPr>
          <p:cNvPr id="1043" name="Picture 19" descr="G:\powerpoint images\chapter39\shutterstock_85058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827" y="3200400"/>
            <a:ext cx="2289573" cy="3429000"/>
          </a:xfrm>
          <a:prstGeom prst="rect">
            <a:avLst/>
          </a:prstGeom>
          <a:ln>
            <a:noFill/>
          </a:ln>
          <a:effectLst>
            <a:softEdge rad="112500"/>
          </a:effectLs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ChangeArrowheads="1"/>
          </p:cNvSpPr>
          <p:nvPr/>
        </p:nvSpPr>
        <p:spPr bwMode="auto">
          <a:xfrm>
            <a:off x="5257800" y="6383923"/>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Nomad_Soul</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1216104" y="1765539"/>
            <a:ext cx="6861096" cy="672861"/>
          </a:xfrm>
          <a:prstGeom prst="rect">
            <a:avLst/>
          </a:prstGeom>
        </p:spPr>
        <p:txBody>
          <a:bodyPr>
            <a:noAutofit/>
          </a:bodyPr>
          <a:lstStyle/>
          <a:p>
            <a:pPr algn="ctr"/>
            <a:r>
              <a:rPr lang="en-US" sz="2400" b="1" dirty="0">
                <a:latin typeface="Arial" pitchFamily="34" charset="0"/>
                <a:cs typeface="Arial" pitchFamily="34" charset="0"/>
              </a:rPr>
              <a:t>Give Us This Day </a:t>
            </a:r>
            <a:endParaRPr lang="en-US" sz="2400" b="1" i="1" dirty="0">
              <a:latin typeface="Arial" pitchFamily="34" charset="0"/>
              <a:cs typeface="Arial" pitchFamily="34" charset="0"/>
            </a:endParaRPr>
          </a:p>
        </p:txBody>
      </p:sp>
      <p:sp>
        <p:nvSpPr>
          <p:cNvPr id="16" name="TextBox 15"/>
          <p:cNvSpPr txBox="1"/>
          <p:nvPr/>
        </p:nvSpPr>
        <p:spPr bwMode="auto">
          <a:xfrm>
            <a:off x="629312" y="2630269"/>
            <a:ext cx="82098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“Ask, and it will be given you; search, and you will find; knock, and the door will be opened for you” (Matthew 7:7).</a:t>
            </a:r>
            <a:endParaRPr lang="en-US" dirty="0">
              <a:solidFill>
                <a:schemeClr val="bg1">
                  <a:lumMod val="65000"/>
                </a:schemeClr>
              </a:solidFill>
              <a:latin typeface="Arial" pitchFamily="34" charset="0"/>
              <a:cs typeface="Arial" pitchFamily="34" charset="0"/>
            </a:endParaRPr>
          </a:p>
        </p:txBody>
      </p:sp>
      <p:sp>
        <p:nvSpPr>
          <p:cNvPr id="32" name="TextBox 31"/>
          <p:cNvSpPr txBox="1"/>
          <p:nvPr/>
        </p:nvSpPr>
        <p:spPr bwMode="auto">
          <a:xfrm>
            <a:off x="629312" y="3440668"/>
            <a:ext cx="82098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can I acknowledge my need for God every day?</a:t>
            </a:r>
            <a:endParaRPr lang="en-US" dirty="0">
              <a:solidFill>
                <a:schemeClr val="bg1">
                  <a:lumMod val="65000"/>
                </a:schemeClr>
              </a:solidFill>
              <a:latin typeface="Arial" pitchFamily="34" charset="0"/>
              <a:cs typeface="Arial" pitchFamily="34" charset="0"/>
            </a:endParaRPr>
          </a:p>
        </p:txBody>
      </p:sp>
      <p:pic>
        <p:nvPicPr>
          <p:cNvPr id="2065" name="Picture 17" descr="G:\powerpoint images\chapter39\shutterstock_1104744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38600"/>
            <a:ext cx="3360333" cy="2243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bwMode="auto">
          <a:xfrm>
            <a:off x="837212" y="3534518"/>
            <a:ext cx="8154388"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“One does not live by bread alone, </a:t>
            </a:r>
          </a:p>
          <a:p>
            <a:r>
              <a:rPr lang="en-US" dirty="0">
                <a:latin typeface="Arial" pitchFamily="34" charset="0"/>
                <a:cs typeface="Arial" pitchFamily="34" charset="0"/>
              </a:rPr>
              <a:t>	</a:t>
            </a:r>
            <a:r>
              <a:rPr lang="en-US" dirty="0" smtClean="0">
                <a:latin typeface="Arial" pitchFamily="34" charset="0"/>
                <a:cs typeface="Arial" pitchFamily="34" charset="0"/>
              </a:rPr>
              <a:t>but </a:t>
            </a:r>
            <a:r>
              <a:rPr lang="en-US" dirty="0">
                <a:latin typeface="Arial" pitchFamily="34" charset="0"/>
                <a:cs typeface="Arial" pitchFamily="34" charset="0"/>
              </a:rPr>
              <a:t>by every word that comes from the mouth of God.”</a:t>
            </a:r>
          </a:p>
          <a:p>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a:latin typeface="Arial" pitchFamily="34" charset="0"/>
                <a:cs typeface="Arial" pitchFamily="34" charset="0"/>
              </a:rPr>
              <a:t>Matthew 4:4)</a:t>
            </a:r>
          </a:p>
        </p:txBody>
      </p:sp>
      <p:sp>
        <p:nvSpPr>
          <p:cNvPr id="23" name="Content Placeholder 6"/>
          <p:cNvSpPr txBox="1">
            <a:spLocks/>
          </p:cNvSpPr>
          <p:nvPr/>
        </p:nvSpPr>
        <p:spPr>
          <a:xfrm>
            <a:off x="533400" y="2438400"/>
            <a:ext cx="5677950" cy="685800"/>
          </a:xfrm>
          <a:prstGeom prst="rect">
            <a:avLst/>
          </a:prstGeom>
        </p:spPr>
        <p:txBody>
          <a:bodyPr>
            <a:noAutofit/>
          </a:bodyPr>
          <a:lstStyle/>
          <a:p>
            <a:pPr algn="ctr"/>
            <a:r>
              <a:rPr lang="en-US" sz="2400" b="1" dirty="0">
                <a:latin typeface="Arial" pitchFamily="34" charset="0"/>
                <a:cs typeface="Arial" pitchFamily="34" charset="0"/>
              </a:rPr>
              <a:t>Our Daily Bread</a:t>
            </a:r>
          </a:p>
        </p:txBody>
      </p:sp>
      <p:sp>
        <p:nvSpPr>
          <p:cNvPr id="26" name="TextBox 25"/>
          <p:cNvSpPr txBox="1"/>
          <p:nvPr/>
        </p:nvSpPr>
        <p:spPr bwMode="auto">
          <a:xfrm>
            <a:off x="838200" y="458366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can I more fully trust in God’s care for me and others?</a:t>
            </a:r>
          </a:p>
        </p:txBody>
      </p:sp>
      <p:pic>
        <p:nvPicPr>
          <p:cNvPr id="3089" name="Picture 17" descr="G:\powerpoint images\chapter39\shutterstock_435494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516351" cy="180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TextBox 33"/>
          <p:cNvSpPr txBox="1"/>
          <p:nvPr/>
        </p:nvSpPr>
        <p:spPr bwMode="auto">
          <a:xfrm>
            <a:off x="838200" y="5040868"/>
            <a:ext cx="8153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can I better reflect God’s care for all people?</a:t>
            </a:r>
          </a:p>
        </p:txBody>
      </p:sp>
      <p:sp>
        <p:nvSpPr>
          <p:cNvPr id="18" name="TextBox 5"/>
          <p:cNvSpPr txBox="1">
            <a:spLocks noChangeArrowheads="1"/>
          </p:cNvSpPr>
          <p:nvPr/>
        </p:nvSpPr>
        <p:spPr bwMode="auto">
          <a:xfrm>
            <a:off x="5638800" y="2971800"/>
            <a:ext cx="264795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photostudio</a:t>
            </a:r>
            <a:r>
              <a:rPr lang="en-US" sz="500" dirty="0">
                <a:latin typeface="Arial" pitchFamily="34" charset="0"/>
                <a:cs typeface="Arial" pitchFamily="34" charset="0"/>
              </a:rPr>
              <a:t> 7 / www.shutterstock.com </a:t>
            </a: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4876800" y="6612523"/>
            <a:ext cx="2133148"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Roxana Gonzalez / www.shutterstock.com </a:t>
            </a:r>
          </a:p>
        </p:txBody>
      </p:sp>
      <p:sp>
        <p:nvSpPr>
          <p:cNvPr id="22" name="TextBox 21"/>
          <p:cNvSpPr txBox="1"/>
          <p:nvPr/>
        </p:nvSpPr>
        <p:spPr bwMode="auto">
          <a:xfrm>
            <a:off x="1039212" y="2640914"/>
            <a:ext cx="715432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In Christ “we have redemption, the forgiveness of sins” (Colossians 1:14).</a:t>
            </a:r>
          </a:p>
        </p:txBody>
      </p:sp>
      <p:sp>
        <p:nvSpPr>
          <p:cNvPr id="23" name="Content Placeholder 6"/>
          <p:cNvSpPr txBox="1">
            <a:spLocks/>
          </p:cNvSpPr>
          <p:nvPr/>
        </p:nvSpPr>
        <p:spPr>
          <a:xfrm>
            <a:off x="1484850" y="1752600"/>
            <a:ext cx="5677950" cy="685800"/>
          </a:xfrm>
          <a:prstGeom prst="rect">
            <a:avLst/>
          </a:prstGeom>
        </p:spPr>
        <p:txBody>
          <a:bodyPr>
            <a:noAutofit/>
          </a:bodyPr>
          <a:lstStyle/>
          <a:p>
            <a:pPr algn="ctr"/>
            <a:r>
              <a:rPr lang="en-US" sz="2400" b="1" dirty="0">
                <a:latin typeface="Arial" pitchFamily="34" charset="0"/>
                <a:cs typeface="Arial" pitchFamily="34" charset="0"/>
              </a:rPr>
              <a:t>And Forgive Us Our Trespasses</a:t>
            </a:r>
          </a:p>
        </p:txBody>
      </p:sp>
      <p:sp>
        <p:nvSpPr>
          <p:cNvPr id="34" name="TextBox 33"/>
          <p:cNvSpPr txBox="1"/>
          <p:nvPr/>
        </p:nvSpPr>
        <p:spPr bwMode="auto">
          <a:xfrm>
            <a:off x="990600" y="3392269"/>
            <a:ext cx="76200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can I become more aware of my sins and my </a:t>
            </a:r>
            <a:r>
              <a:rPr lang="en-US" dirty="0" smtClean="0">
                <a:latin typeface="Arial" pitchFamily="34" charset="0"/>
                <a:cs typeface="Arial" pitchFamily="34" charset="0"/>
              </a:rPr>
              <a:t>need </a:t>
            </a:r>
            <a:r>
              <a:rPr lang="en-US" dirty="0">
                <a:latin typeface="Arial" pitchFamily="34" charset="0"/>
                <a:cs typeface="Arial" pitchFamily="34" charset="0"/>
              </a:rPr>
              <a:t>for forgiveness?</a:t>
            </a:r>
            <a:endParaRPr lang="en-US" dirty="0">
              <a:solidFill>
                <a:schemeClr val="bg1">
                  <a:lumMod val="65000"/>
                </a:schemeClr>
              </a:solidFill>
              <a:latin typeface="Arial" pitchFamily="34" charset="0"/>
              <a:cs typeface="Arial" pitchFamily="34" charset="0"/>
            </a:endParaRPr>
          </a:p>
        </p:txBody>
      </p:sp>
      <p:pic>
        <p:nvPicPr>
          <p:cNvPr id="4113" name="Picture 17" descr="G:\powerpoint images\chapter39\shutterstock_142964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55952"/>
            <a:ext cx="1590675" cy="239724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5"/>
          <p:cNvSpPr txBox="1">
            <a:spLocks noChangeArrowheads="1"/>
          </p:cNvSpPr>
          <p:nvPr/>
        </p:nvSpPr>
        <p:spPr bwMode="auto">
          <a:xfrm>
            <a:off x="6629400" y="3640723"/>
            <a:ext cx="1828800" cy="169277"/>
          </a:xfrm>
          <a:prstGeom prst="rect">
            <a:avLst/>
          </a:prstGeom>
          <a:noFill/>
          <a:ln w="9525">
            <a:noFill/>
            <a:miter lim="800000"/>
            <a:headEnd/>
            <a:tailEnd/>
          </a:ln>
        </p:spPr>
        <p:txBody>
          <a:bodyPr wrap="square">
            <a:spAutoFit/>
          </a:bodyPr>
          <a:lstStyle/>
          <a:p>
            <a:pPr algn="r"/>
            <a:r>
              <a:rPr lang="de-DE" sz="500" dirty="0">
                <a:latin typeface="Arial" pitchFamily="34" charset="0"/>
                <a:cs typeface="Arial" pitchFamily="34" charset="0"/>
              </a:rPr>
              <a:t>Copyright: Valesca Hogeboom / www.shutterstock.com </a:t>
            </a:r>
            <a:endParaRPr lang="en-US" sz="500" dirty="0">
              <a:latin typeface="Arial" pitchFamily="34" charset="0"/>
              <a:cs typeface="Arial" pitchFamily="34" charset="0"/>
            </a:endParaRPr>
          </a:p>
        </p:txBody>
      </p:sp>
      <p:sp>
        <p:nvSpPr>
          <p:cNvPr id="21" name="TextBox 20"/>
          <p:cNvSpPr txBox="1"/>
          <p:nvPr/>
        </p:nvSpPr>
        <p:spPr bwMode="auto">
          <a:xfrm>
            <a:off x="559154" y="4022467"/>
            <a:ext cx="807818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  .  .  those who do not love a brother or sister whom they have seen, cannot love God whom they have not seen” (1 John 4:20).</a:t>
            </a:r>
            <a:endParaRPr lang="en-US" dirty="0">
              <a:solidFill>
                <a:schemeClr val="bg1">
                  <a:lumMod val="65000"/>
                </a:schemeClr>
              </a:solidFill>
              <a:latin typeface="Arial" pitchFamily="34" charset="0"/>
              <a:cs typeface="Arial" pitchFamily="34" charset="0"/>
            </a:endParaRPr>
          </a:p>
        </p:txBody>
      </p:sp>
      <p:sp>
        <p:nvSpPr>
          <p:cNvPr id="22" name="Content Placeholder 6"/>
          <p:cNvSpPr txBox="1">
            <a:spLocks/>
          </p:cNvSpPr>
          <p:nvPr/>
        </p:nvSpPr>
        <p:spPr>
          <a:xfrm>
            <a:off x="838200" y="2590800"/>
            <a:ext cx="5677950" cy="685800"/>
          </a:xfrm>
          <a:prstGeom prst="rect">
            <a:avLst/>
          </a:prstGeom>
        </p:spPr>
        <p:txBody>
          <a:bodyPr>
            <a:noAutofit/>
          </a:bodyPr>
          <a:lstStyle/>
          <a:p>
            <a:pPr algn="ctr"/>
            <a:r>
              <a:rPr lang="en-US" sz="2400" b="1" dirty="0">
                <a:latin typeface="Arial" pitchFamily="34" charset="0"/>
                <a:cs typeface="Arial" pitchFamily="34" charset="0"/>
              </a:rPr>
              <a:t>As We Forgive Those Who </a:t>
            </a:r>
            <a:r>
              <a:rPr lang="en-US" sz="2400" b="1" dirty="0" smtClean="0">
                <a:latin typeface="Arial" pitchFamily="34" charset="0"/>
                <a:cs typeface="Arial" pitchFamily="34" charset="0"/>
              </a:rPr>
              <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Trespass </a:t>
            </a:r>
            <a:r>
              <a:rPr lang="en-US" sz="2400" b="1" dirty="0">
                <a:latin typeface="Arial" pitchFamily="34" charset="0"/>
                <a:cs typeface="Arial" pitchFamily="34" charset="0"/>
              </a:rPr>
              <a:t>against Us</a:t>
            </a:r>
          </a:p>
        </p:txBody>
      </p:sp>
      <p:sp>
        <p:nvSpPr>
          <p:cNvPr id="23" name="TextBox 22"/>
          <p:cNvSpPr txBox="1"/>
          <p:nvPr/>
        </p:nvSpPr>
        <p:spPr bwMode="auto">
          <a:xfrm>
            <a:off x="559153" y="4888468"/>
            <a:ext cx="828004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can I become more committed to forgiving those who have hurt me?</a:t>
            </a:r>
            <a:endParaRPr lang="en-US" dirty="0">
              <a:solidFill>
                <a:schemeClr val="bg1">
                  <a:lumMod val="65000"/>
                </a:schemeClr>
              </a:solidFill>
              <a:latin typeface="Arial" pitchFamily="34" charset="0"/>
              <a:cs typeface="Arial" pitchFamily="34" charset="0"/>
            </a:endParaRPr>
          </a:p>
        </p:txBody>
      </p:sp>
      <p:pic>
        <p:nvPicPr>
          <p:cNvPr id="5137" name="Picture 17" descr="G:\powerpoint images\chapter39\shutterstock_36372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9425" y="1359395"/>
            <a:ext cx="1807917" cy="225989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51088" y="3581400"/>
            <a:ext cx="617269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“But one is tempted by one’s own desire, being lured and enticed by it” (James 1:14).</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52400" y="2667000"/>
            <a:ext cx="6172200" cy="685800"/>
          </a:xfrm>
          <a:prstGeom prst="rect">
            <a:avLst/>
          </a:prstGeom>
        </p:spPr>
        <p:txBody>
          <a:bodyPr>
            <a:noAutofit/>
          </a:bodyPr>
          <a:lstStyle/>
          <a:p>
            <a:pPr algn="ctr"/>
            <a:r>
              <a:rPr lang="en-US" sz="2400" b="1" dirty="0">
                <a:latin typeface="Arial" pitchFamily="34" charset="0"/>
                <a:cs typeface="Arial" pitchFamily="34" charset="0"/>
              </a:rPr>
              <a:t>Lead Us Not into Temptation</a:t>
            </a:r>
          </a:p>
        </p:txBody>
      </p:sp>
      <p:sp>
        <p:nvSpPr>
          <p:cNvPr id="10" name="TextBox 5"/>
          <p:cNvSpPr txBox="1">
            <a:spLocks noChangeArrowheads="1"/>
          </p:cNvSpPr>
          <p:nvPr/>
        </p:nvSpPr>
        <p:spPr bwMode="auto">
          <a:xfrm>
            <a:off x="6781800" y="52409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Piotr</a:t>
            </a:r>
            <a:r>
              <a:rPr lang="en-US" sz="500" dirty="0">
                <a:latin typeface="Arial" pitchFamily="34" charset="0"/>
                <a:cs typeface="Arial" pitchFamily="34" charset="0"/>
              </a:rPr>
              <a:t> </a:t>
            </a:r>
            <a:r>
              <a:rPr lang="en-US" sz="500" dirty="0" err="1">
                <a:latin typeface="Arial" pitchFamily="34" charset="0"/>
                <a:cs typeface="Arial" pitchFamily="34" charset="0"/>
              </a:rPr>
              <a:t>Marcinski</a:t>
            </a:r>
            <a:r>
              <a:rPr lang="en-US" sz="500" dirty="0">
                <a:latin typeface="Arial" pitchFamily="34" charset="0"/>
                <a:cs typeface="Arial" pitchFamily="34" charset="0"/>
              </a:rPr>
              <a:t> / www.shutterstock.com </a:t>
            </a:r>
          </a:p>
        </p:txBody>
      </p:sp>
      <p:sp>
        <p:nvSpPr>
          <p:cNvPr id="12" name="TextBox 11"/>
          <p:cNvSpPr txBox="1"/>
          <p:nvPr/>
        </p:nvSpPr>
        <p:spPr bwMode="auto">
          <a:xfrm>
            <a:off x="852076" y="4312516"/>
            <a:ext cx="783472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can I do to avoid situations of temptation?</a:t>
            </a:r>
          </a:p>
        </p:txBody>
      </p:sp>
      <p:pic>
        <p:nvPicPr>
          <p:cNvPr id="9232" name="Picture 16" descr="G:\powerpoint images\chapter39\shutterstock_651092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360" y="2214977"/>
            <a:ext cx="1980840" cy="29666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29309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1294906" y="2482321"/>
            <a:ext cx="655369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 am not asking you to take them out of the world, but I ask you to protect them from the evil one” (John 17:15).</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1371600" y="1676400"/>
            <a:ext cx="6705600" cy="685800"/>
          </a:xfrm>
          <a:prstGeom prst="rect">
            <a:avLst/>
          </a:prstGeom>
        </p:spPr>
        <p:txBody>
          <a:bodyPr>
            <a:noAutofit/>
          </a:bodyPr>
          <a:lstStyle/>
          <a:p>
            <a:pPr algn="ctr"/>
            <a:r>
              <a:rPr lang="en-US" sz="2400" b="1" dirty="0">
                <a:latin typeface="Arial" pitchFamily="34" charset="0"/>
                <a:cs typeface="Arial" pitchFamily="34" charset="0"/>
              </a:rPr>
              <a:t>But Deliver Us from Evil</a:t>
            </a:r>
          </a:p>
        </p:txBody>
      </p:sp>
      <p:sp>
        <p:nvSpPr>
          <p:cNvPr id="10" name="TextBox 5"/>
          <p:cNvSpPr txBox="1">
            <a:spLocks noChangeArrowheads="1"/>
          </p:cNvSpPr>
          <p:nvPr/>
        </p:nvSpPr>
        <p:spPr bwMode="auto">
          <a:xfrm>
            <a:off x="2743200" y="6536323"/>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Skyline / www.shutterstock.com </a:t>
            </a:r>
          </a:p>
        </p:txBody>
      </p:sp>
      <p:sp>
        <p:nvSpPr>
          <p:cNvPr id="12" name="TextBox 11"/>
          <p:cNvSpPr txBox="1"/>
          <p:nvPr/>
        </p:nvSpPr>
        <p:spPr bwMode="auto">
          <a:xfrm>
            <a:off x="1295894" y="3239869"/>
            <a:ext cx="6705106"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How can I more fully trust that God is freeing the world from sin and evil?</a:t>
            </a:r>
          </a:p>
        </p:txBody>
      </p:sp>
      <p:pic>
        <p:nvPicPr>
          <p:cNvPr id="13318" name="Picture 6" descr="G:\powerpoint images\chapter39\shutterstock_593391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14800"/>
            <a:ext cx="3435927"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388002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1583</TotalTime>
  <Words>443</Words>
  <Application>Microsoft Office PowerPoint</Application>
  <PresentationFormat>On-screen Show (4:3)</PresentationFormat>
  <Paragraphs>43</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LIC Presentation template-New</vt:lpstr>
      <vt:lpstr>The Lord’s Prayer: Human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302</cp:revision>
  <dcterms:created xsi:type="dcterms:W3CDTF">2011-06-08T19:56:13Z</dcterms:created>
  <dcterms:modified xsi:type="dcterms:W3CDTF">2013-02-05T15:52:13Z</dcterms:modified>
</cp:coreProperties>
</file>