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64" r:id="rId3"/>
    <p:sldId id="358" r:id="rId4"/>
    <p:sldId id="377" r:id="rId5"/>
    <p:sldId id="361" r:id="rId6"/>
    <p:sldId id="362" r:id="rId7"/>
    <p:sldId id="336" r:id="rId8"/>
    <p:sldId id="360" r:id="rId9"/>
    <p:sldId id="359" r:id="rId10"/>
    <p:sldId id="363" r:id="rId11"/>
    <p:sldId id="378" r:id="rId12"/>
    <p:sldId id="365" r:id="rId13"/>
    <p:sldId id="366" r:id="rId14"/>
    <p:sldId id="379" r:id="rId15"/>
    <p:sldId id="380" r:id="rId16"/>
    <p:sldId id="381" r:id="rId17"/>
    <p:sldId id="382" r:id="rId18"/>
    <p:sldId id="383" r:id="rId19"/>
    <p:sldId id="384" r:id="rId20"/>
    <p:sldId id="367" r:id="rId21"/>
    <p:sldId id="385" r:id="rId22"/>
    <p:sldId id="368" r:id="rId23"/>
    <p:sldId id="369" r:id="rId24"/>
    <p:sldId id="37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15" clrIdx="0"/>
  <p:cmAuthor id="1" name="lberg" initials="l" lastIdx="4" clrIdx="1"/>
  <p:cmAuthor id="2" name="bholzworth" initials="b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82460" autoAdjust="0"/>
  </p:normalViewPr>
  <p:slideViewPr>
    <p:cSldViewPr>
      <p:cViewPr varScale="1">
        <p:scale>
          <a:sx n="100" d="100"/>
          <a:sy n="100" d="100"/>
        </p:scale>
        <p:origin x="-21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[Music: Introduction music such as “Peace Is Flowing like a River”]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[Teacher note: Be prepared to flesh out details about these individuals, if the students have trouble explaining why they’re role models.]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scriptural quotation in this presentation is from the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American Bible with Revised New Testament and Revised Psalms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Copyright © 1991, 1986, and 1970 by the Confraternity of Christian Doctrine, Washington, D.C. Used by the permission of the copyright owner. All Rights Reserved.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part of the </a:t>
            </a:r>
            <a:r>
              <a:rPr lang="en-US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American Bible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may be reproduced in any form without permission in writing from the copyright owner.)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686800" cy="1470025"/>
          </a:xfrm>
        </p:spPr>
        <p:txBody>
          <a:bodyPr>
            <a:normAutofit/>
          </a:bodyPr>
          <a:lstStyle/>
          <a:p>
            <a:r>
              <a:rPr lang="en-US" dirty="0"/>
              <a:t>Living Justly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Catholic Social Teaching</a:t>
            </a:r>
            <a:r>
              <a:rPr lang="en-US" dirty="0"/>
              <a:t>, Unit 8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TX002047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886200" y="2962870"/>
            <a:ext cx="5029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sixth beatitude is connected to the Ninth Commandment: “You shall not covet your neighbor’s wife.”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09600" y="4017532"/>
            <a:ext cx="830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struggle to keep our hearts pure can be a spiritual battle.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962400" y="1667470"/>
            <a:ext cx="4648200" cy="13335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Becoming Clean of Heart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886200" y="2277070"/>
            <a:ext cx="502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sixth beatitude calls us to desire to be holy people—charitable and chaste.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62000" y="4995446"/>
            <a:ext cx="77433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itchFamily="49" charset="0"/>
              <a:buChar char="o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Keeping a pure heart requires patience, decency, and good judgment.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762000" y="4398532"/>
            <a:ext cx="77433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itchFamily="49" charset="0"/>
              <a:buChar char="o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virtue of modesty means avoiding sexually explicit talk, sexually explicit images, and sexually explicit dress.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79847" y="30480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47" y="838200"/>
            <a:ext cx="2901553" cy="21761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/>
          <p:cNvSpPr txBox="1"/>
          <p:nvPr/>
        </p:nvSpPr>
        <p:spPr bwMode="auto">
          <a:xfrm>
            <a:off x="457200" y="5714965"/>
            <a:ext cx="8667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What can you do to call other teens to become more supportive of modesty?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1447801" y="5421868"/>
            <a:ext cx="6601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533400" y="32766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itchFamily="34" charset="0"/>
                <a:cs typeface="Arial" pitchFamily="34" charset="0"/>
              </a:rPr>
              <a:t>Blessed are the clean of heart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/ for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they will see God.” (Matthew 5:8)</a:t>
            </a:r>
          </a:p>
        </p:txBody>
      </p:sp>
    </p:spTree>
    <p:extLst>
      <p:ext uri="{BB962C8B-B14F-4D97-AF65-F5344CB8AC3E}">
        <p14:creationId xmlns:p14="http://schemas.microsoft.com/office/powerpoint/2010/main" val="11330799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2" grpId="0"/>
      <p:bldP spid="14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419600" y="2908175"/>
            <a:ext cx="44151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In the seventh beatitude, Jesus gives high spiritual praise to those who make peace as “children of God.”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424082" y="3849469"/>
            <a:ext cx="44151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 true peacemaker confronts injustice and violence with courage and love.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962400" y="971238"/>
            <a:ext cx="4648200" cy="8763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Becoming Peacemakers and Suffering for Righteousness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881718" y="1847538"/>
            <a:ext cx="510988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“Blessed are the peacemakers, / for they will be called children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God.”            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           (</a:t>
            </a:r>
            <a:r>
              <a:rPr lang="en-US" dirty="0">
                <a:latin typeface="Arial" pitchFamily="34" charset="0"/>
                <a:cs typeface="Arial" pitchFamily="34" charset="0"/>
              </a:rPr>
              <a:t>Matthew 5:9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2055905" y="5169932"/>
            <a:ext cx="8667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In what ways do you live as a peacemaker?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1447800" y="4800600"/>
            <a:ext cx="59170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228600" y="385164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00640"/>
            <a:ext cx="3510879" cy="2633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560848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9600" y="2857916"/>
            <a:ext cx="37719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knowing that this earthly existence is passing away and that God has something better in store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259976" y="990600"/>
            <a:ext cx="38100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 Eschatological Hope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09600" y="2440185"/>
            <a:ext cx="358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focusing on eternal reward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81000" y="1540682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Eschatological hope means  .  .  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0000">
            <a:off x="4751528" y="2836085"/>
            <a:ext cx="3688080" cy="27476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2" name="TextBox 5"/>
          <p:cNvSpPr txBox="1">
            <a:spLocks noChangeArrowheads="1"/>
          </p:cNvSpPr>
          <p:nvPr/>
        </p:nvSpPr>
        <p:spPr bwMode="auto">
          <a:xfrm rot="420000">
            <a:off x="4648200" y="5525046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609600" y="1986214"/>
            <a:ext cx="419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relying on God’s grace to persevere</a:t>
            </a:r>
          </a:p>
        </p:txBody>
      </p:sp>
    </p:spTree>
    <p:extLst>
      <p:ext uri="{BB962C8B-B14F-4D97-AF65-F5344CB8AC3E}">
        <p14:creationId xmlns:p14="http://schemas.microsoft.com/office/powerpoint/2010/main" val="29319125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181600" y="3288268"/>
            <a:ext cx="487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living a life of virtue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181600" y="3745468"/>
            <a:ext cx="457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following his Commandments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62000" y="1559004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True power and strength come from  .  .  .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762000" y="1090136"/>
            <a:ext cx="4038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Christ Reminds Us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 rot="-300000">
            <a:off x="766332" y="555581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12" y="2636170"/>
            <a:ext cx="4056888" cy="26978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802999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105400" y="2514600"/>
            <a:ext cx="487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balancing action and prayer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105400" y="2911641"/>
            <a:ext cx="358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making God and his law our top priority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33400" y="1371600"/>
            <a:ext cx="533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The Third Commandment is a reminder about the importance of  .  .  .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533400" y="883423"/>
            <a:ext cx="4038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Keep Holy the Sabbath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5105400" y="3557972"/>
            <a:ext cx="3859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renewing ourselves to live our Christian vocation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410200" y="4992469"/>
            <a:ext cx="2762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How do you do this on a daily basis?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5410200" y="4623137"/>
            <a:ext cx="152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 rot="-300000">
            <a:off x="766332" y="555581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12" y="2636170"/>
            <a:ext cx="4056888" cy="26978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468199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9600" y="1981200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purposes of Sabbath are rest, renewal, and healing.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609600" y="2667000"/>
            <a:ext cx="457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beings need to rest from labor.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24970" y="1411843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God blessed the seventh day and made it holy.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324970" y="878443"/>
            <a:ext cx="636045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Keep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Holy the Sabbath (continued)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609600" y="3048000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We all need to take time to deepen our relationship with God.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609600" y="4941332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How can we relieve the burdens of those who are poor or suffering?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-838200" y="45720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411843"/>
            <a:ext cx="2859024" cy="30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TextBox 13"/>
          <p:cNvSpPr txBox="1"/>
          <p:nvPr/>
        </p:nvSpPr>
        <p:spPr bwMode="auto">
          <a:xfrm>
            <a:off x="609600" y="3733800"/>
            <a:ext cx="3859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We can take time on the Sabbath to do good works for others.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134100" y="44873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2372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66799" y="2552827"/>
            <a:ext cx="3576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Do you attend Mass?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066799" y="3086227"/>
            <a:ext cx="3576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Do you take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time </a:t>
            </a:r>
            <a:r>
              <a:rPr lang="en-US" dirty="0">
                <a:latin typeface="Arial" pitchFamily="34" charset="0"/>
                <a:cs typeface="Arial" pitchFamily="34" charset="0"/>
              </a:rPr>
              <a:t>to renew body and soul?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726140" y="1495552"/>
            <a:ext cx="354105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Keep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Holy the Sabbath (continued)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066799" y="4659221"/>
            <a:ext cx="3576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Do you engage in works to help others?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536" y="1371600"/>
            <a:ext cx="2950464" cy="39339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066800" y="3897221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Do you spend time in relationship with God?</a:t>
            </a:r>
          </a:p>
        </p:txBody>
      </p:sp>
    </p:spTree>
    <p:extLst>
      <p:ext uri="{BB962C8B-B14F-4D97-AF65-F5344CB8AC3E}">
        <p14:creationId xmlns:p14="http://schemas.microsoft.com/office/powerpoint/2010/main" val="10798972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69260" y="1868916"/>
            <a:ext cx="487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We keep the Lord’s day holy by  .  .  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21660" y="2314448"/>
            <a:ext cx="3886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attending Mass (Missing Mass on Sunday and other holy days of obligation is a grave sin unless you have a serious reason for doing so.)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721660" y="3877917"/>
            <a:ext cx="388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answering the call to reach out to help others in need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609600" y="5269468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How do you keep holy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Lord’s </a:t>
            </a:r>
            <a:r>
              <a:rPr lang="en-US" dirty="0">
                <a:latin typeface="Arial" pitchFamily="34" charset="0"/>
                <a:cs typeface="Arial" pitchFamily="34" charset="0"/>
              </a:rPr>
              <a:t>day?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-914400" y="4955738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536" y="1371600"/>
            <a:ext cx="2950464" cy="39339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Content Placeholder 6"/>
          <p:cNvSpPr txBox="1">
            <a:spLocks/>
          </p:cNvSpPr>
          <p:nvPr/>
        </p:nvSpPr>
        <p:spPr>
          <a:xfrm>
            <a:off x="533400" y="990600"/>
            <a:ext cx="354105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Keep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Holy the Sabbath (continued)</a:t>
            </a:r>
          </a:p>
        </p:txBody>
      </p:sp>
    </p:spTree>
    <p:extLst>
      <p:ext uri="{BB962C8B-B14F-4D97-AF65-F5344CB8AC3E}">
        <p14:creationId xmlns:p14="http://schemas.microsoft.com/office/powerpoint/2010/main" val="35542220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06506" y="1903221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Jesus is our model for prayer. Think of how often we see him pray in Scripture: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14935" y="2611888"/>
            <a:ext cx="5059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at the beginning of his ministry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497541" y="1230868"/>
            <a:ext cx="636045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Jesus, Our Model for Prayer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714935" y="3062593"/>
            <a:ext cx="5059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after being baptized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714936" y="3998294"/>
            <a:ext cx="53429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before or during important events in his ministry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14935" y="4455494"/>
            <a:ext cx="5059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before teaching his disciples to pray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14935" y="3541094"/>
            <a:ext cx="5059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during his forty days in the desert</a:t>
            </a: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6629400" y="5527778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714935" y="4888468"/>
            <a:ext cx="5059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during the Last Supper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143000"/>
            <a:ext cx="1639717" cy="4384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689445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7" grpId="0"/>
      <p:bldP spid="9" grpId="0"/>
      <p:bldP spid="1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77370" y="1739153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can we learn from Jesus about the balance between prayer and action?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62000" y="2423594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Prayer must precede any work we do.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468405" y="1066800"/>
            <a:ext cx="636045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Jesus, Our Model for Prayer (continued)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762000" y="3152001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We must take the time to pray in silence and solitude.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62000" y="3874532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We must pray in difficult and challenging times.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0000">
            <a:off x="4984824" y="2174702"/>
            <a:ext cx="3688080" cy="24488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 rot="480000">
            <a:off x="4880793" y="4530129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68405" y="5286961"/>
            <a:ext cx="548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do you pray? When do you pray?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468405" y="4917629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739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0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953000" y="3267670"/>
            <a:ext cx="3429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Beatitudes teach us the actions and attitudes essential for a Christian life.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953000" y="4230469"/>
            <a:ext cx="42322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Beatitudes provide us with hope and courage to meet the challenges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>
                <a:latin typeface="Arial" pitchFamily="34" charset="0"/>
                <a:cs typeface="Arial" pitchFamily="34" charset="0"/>
              </a:rPr>
              <a:t>world.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648200" y="1295400"/>
            <a:ext cx="3546411" cy="90547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The Beatitudes Guide Our Actions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953000" y="2200870"/>
            <a:ext cx="3429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Beatitudes are the fulfillment of God’s Covenant promises to Abraham.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72" y="990600"/>
            <a:ext cx="3895828" cy="44625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495300" y="55457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950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114800" y="2870606"/>
            <a:ext cx="42612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Mary has a role as our intercessor. We ask her to intercede with God on our behalf.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10000" y="1295400"/>
            <a:ext cx="4419600" cy="133600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Mary’s Prayer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114800" y="1902247"/>
            <a:ext cx="42612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In complete trust Mary says yes to God’s will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her </a:t>
            </a:r>
            <a:r>
              <a:rPr lang="en-US" dirty="0">
                <a:latin typeface="Arial" pitchFamily="34" charset="0"/>
                <a:cs typeface="Arial" pitchFamily="34" charset="0"/>
              </a:rPr>
              <a:t>life.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098375" y="3849469"/>
            <a:ext cx="42612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Church has a great devotion to Mary.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838201" y="5068669"/>
            <a:ext cx="757069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role does Mary play in your prayer life? How can you include Mary in your prayer life more?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-685800" y="4688524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5" t="4235" r="5731" b="5629"/>
          <a:stretch/>
        </p:blipFill>
        <p:spPr>
          <a:xfrm>
            <a:off x="609600" y="990600"/>
            <a:ext cx="2766061" cy="33085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53039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256731" y="2438400"/>
            <a:ext cx="34394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trust in God for all things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75731" y="1308881"/>
            <a:ext cx="4419600" cy="5961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Mary’s Prayer (continued)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875731" y="1828800"/>
            <a:ext cx="5437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does Mary teach us?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246262" y="2807732"/>
            <a:ext cx="34394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say yes to God’s call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246262" y="3177064"/>
            <a:ext cx="34394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bring our needs and the needs of others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God </a:t>
            </a:r>
            <a:r>
              <a:rPr lang="en-US" dirty="0">
                <a:latin typeface="Arial" pitchFamily="34" charset="0"/>
                <a:cs typeface="Arial" pitchFamily="34" charset="0"/>
              </a:rPr>
              <a:t>in prayer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5" t="4235" r="5731" b="5629"/>
          <a:stretch/>
        </p:blipFill>
        <p:spPr>
          <a:xfrm>
            <a:off x="609600" y="990600"/>
            <a:ext cx="2766061" cy="33085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61536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105400" y="2623956"/>
            <a:ext cx="34954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Heaven is the fulfillment of the Kingdom of God.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884464" y="990600"/>
            <a:ext cx="3048000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Lord’s Prayer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884465" y="1534236"/>
            <a:ext cx="357373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Why pray the Lord’s Prayer? It reminds us of some important truths: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5132294" y="3276600"/>
            <a:ext cx="347830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earth’s goods are for all people, living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>
                <a:latin typeface="Arial" pitchFamily="34" charset="0"/>
                <a:cs typeface="Arial" pitchFamily="34" charset="0"/>
              </a:rPr>
              <a:t>solidarity.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132294" y="4267200"/>
            <a:ext cx="347830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Forgiveness is important because it helps us to break the spiral of injustice and violence.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72" y="990600"/>
            <a:ext cx="3895828" cy="44625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495300" y="55457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681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838200" y="3608294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Rosa Parks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57200" y="1101255"/>
            <a:ext cx="35814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Learning from Human Role Models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57200" y="1944469"/>
            <a:ext cx="480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do you know about these individuals? What makes them role models for us?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838200" y="4065494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Saint Benedict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838200" y="3200400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Helen Prejean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838200" y="4507468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Maximilian Kolbe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960" y="2652827"/>
            <a:ext cx="3688080" cy="24525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5105400" y="52578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838200" y="2743200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Dorothy Day and Peter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Maurin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838200" y="4964668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Martin Luther King Jr.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838200" y="5421868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Thomas Merton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0653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3" grpId="0"/>
      <p:bldP spid="14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683071" y="3338819"/>
            <a:ext cx="31561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How do you do it?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5334000" y="1371600"/>
            <a:ext cx="2362200" cy="4953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Living the Life of a Disciple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5683073" y="3821668"/>
            <a:ext cx="29172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How will you live it?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683073" y="2351176"/>
            <a:ext cx="291729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What does it mean to “live the life of a disciple”?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 rot="-360000">
            <a:off x="976776" y="454815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1606638"/>
            <a:ext cx="4056888" cy="27059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036308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275601" y="1524000"/>
            <a:ext cx="8458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Becoming Poor in Spirit</a:t>
            </a:r>
          </a:p>
        </p:txBody>
      </p:sp>
      <p:sp>
        <p:nvSpPr>
          <p:cNvPr id="20" name="Content Placeholder 6"/>
          <p:cNvSpPr txBox="1">
            <a:spLocks/>
          </p:cNvSpPr>
          <p:nvPr/>
        </p:nvSpPr>
        <p:spPr>
          <a:xfrm>
            <a:off x="602108" y="25908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“Blessed are the poor in spirit, / for theirs is the kingdom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heaven.”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				(</a:t>
            </a:r>
            <a:r>
              <a:rPr lang="en-US" dirty="0">
                <a:latin typeface="Arial" pitchFamily="34" charset="0"/>
                <a:cs typeface="Arial" pitchFamily="34" charset="0"/>
              </a:rPr>
              <a:t>Matthew 5:3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609600" y="35052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first Beatitude calls us to place our complete trust in God.</a:t>
            </a:r>
          </a:p>
        </p:txBody>
      </p:sp>
      <p:sp>
        <p:nvSpPr>
          <p:cNvPr id="22" name="Content Placeholder 6"/>
          <p:cNvSpPr txBox="1">
            <a:spLocks/>
          </p:cNvSpPr>
          <p:nvPr/>
        </p:nvSpPr>
        <p:spPr>
          <a:xfrm>
            <a:off x="587323" y="4038600"/>
            <a:ext cx="8536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We are called to choose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lifestyle </a:t>
            </a:r>
            <a:r>
              <a:rPr lang="en-US" dirty="0">
                <a:latin typeface="Arial" pitchFamily="34" charset="0"/>
                <a:cs typeface="Arial" pitchFamily="34" charset="0"/>
              </a:rPr>
              <a:t>based on contributing to the common good.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90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5105400" y="1219200"/>
            <a:ext cx="3050176" cy="1066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Example of Living in Solidarity: Catholic Worker Movement</a:t>
            </a:r>
          </a:p>
        </p:txBody>
      </p:sp>
      <p:sp>
        <p:nvSpPr>
          <p:cNvPr id="20" name="Content Placeholder 6"/>
          <p:cNvSpPr txBox="1">
            <a:spLocks/>
          </p:cNvSpPr>
          <p:nvPr/>
        </p:nvSpPr>
        <p:spPr>
          <a:xfrm>
            <a:off x="5334000" y="3048000"/>
            <a:ext cx="320039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Catholic Worker movement was founded in 1933 by Dorothy Day and Peter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Maurin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609600" y="43434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In 2010 the Catholic Worker Web site reported more than 185 Catholic Worker communities around the world, with 168 of them in the United States.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ontent Placeholder 6"/>
          <p:cNvSpPr txBox="1">
            <a:spLocks/>
          </p:cNvSpPr>
          <p:nvPr/>
        </p:nvSpPr>
        <p:spPr>
          <a:xfrm>
            <a:off x="607423" y="53340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movement practices a commitment to radical nonviolence, living the works of mercy, and living with the poor people they serve.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609600" y="40386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1219200"/>
            <a:ext cx="4056888" cy="27059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7670957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64776" y="2477869"/>
            <a:ext cx="571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second beatitude calls us to offer compassion to those who are suffering.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59308" y="3203051"/>
            <a:ext cx="60700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God calls us to be moved by the suffering and needs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dirty="0">
                <a:latin typeface="Arial" pitchFamily="34" charset="0"/>
                <a:cs typeface="Arial" pitchFamily="34" charset="0"/>
              </a:rPr>
              <a:t>others and by the effects of sin and evil in the world.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64776" y="1645024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“Blessed are they who mourn, / for they will be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comforted.”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			(</a:t>
            </a:r>
            <a:r>
              <a:rPr lang="en-US" dirty="0">
                <a:latin typeface="Arial" pitchFamily="34" charset="0"/>
                <a:cs typeface="Arial" pitchFamily="34" charset="0"/>
              </a:rPr>
              <a:t>Matthew 5:4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533400" y="990600"/>
            <a:ext cx="7086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Becoming Compassionate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784" y="2438400"/>
            <a:ext cx="2033016" cy="30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6781800" y="54864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64776" y="4572000"/>
            <a:ext cx="59122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We are called to take action through prayer, works of charity, and works of justice. In what particular ways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dirty="0">
                <a:latin typeface="Arial" pitchFamily="34" charset="0"/>
                <a:cs typeface="Arial" pitchFamily="34" charset="0"/>
              </a:rPr>
              <a:t>you called to action? In what ways are teens in general called?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-914400" y="4202668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6617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990600" y="3773269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Every human being deserves to know God’s compassion, forgiveness,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dirty="0">
                <a:latin typeface="Arial" pitchFamily="34" charset="0"/>
                <a:cs typeface="Arial" pitchFamily="34" charset="0"/>
              </a:rPr>
              <a:t>healing.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57200" y="2096869"/>
            <a:ext cx="83820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Example of Compassionate Service: Project Rachel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990600" y="2971800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Project Rachel provides ministry to women and men whose lives have been touched by the loss of abortion.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017494" y="4611469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Project Rachel shows the world that justice and mercy must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walk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hand-in-hand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5124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609600" y="4060938"/>
            <a:ext cx="3581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Members of a religious community share their finances, and the community provides for basic needs: food, housing, clothing, transportation, and so on.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1000" y="914400"/>
            <a:ext cx="31242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Example of Service: Vow of Poverty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609600" y="1852864"/>
            <a:ext cx="3581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Those who are called to the consecrated life offer a powerful witness of solidarity.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609600" y="2793339"/>
            <a:ext cx="358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vow of poverty is a public expression of the commitment to live the evangelical counsel of poverty.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151" y="1233263"/>
            <a:ext cx="4146849" cy="31101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995864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687607" y="3592196"/>
            <a:ext cx="62081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sacrifice our own comfort for the good of others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228600" y="914400"/>
            <a:ext cx="87630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Becoming Meek and Thirsting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Righteousness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990600" y="1752600"/>
            <a:ext cx="762896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“Blessed are the meek, / for they will inherit the land. / Blessed are they who hunger and thirst for righteousness, / for they will be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satisfied.”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				(</a:t>
            </a:r>
            <a:r>
              <a:rPr lang="en-US" dirty="0">
                <a:latin typeface="Arial" pitchFamily="34" charset="0"/>
                <a:cs typeface="Arial" pitchFamily="34" charset="0"/>
              </a:rPr>
              <a:t>Matthew 5:5–6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1687608" y="4117538"/>
            <a:ext cx="601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endure injury with patience and without resentment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1676400" y="4611469"/>
            <a:ext cx="6335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to respond to personal attacks with gentleness and forgiveness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1143000" y="2949714"/>
            <a:ext cx="68692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The third and fourth beatitudes ask us to be willing  .  .  .</a:t>
            </a:r>
          </a:p>
        </p:txBody>
      </p:sp>
    </p:spTree>
    <p:extLst>
      <p:ext uri="{BB962C8B-B14F-4D97-AF65-F5344CB8AC3E}">
        <p14:creationId xmlns:p14="http://schemas.microsoft.com/office/powerpoint/2010/main" val="14305917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572000" y="2286000"/>
            <a:ext cx="350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fifth beatitude teaches us to live with mercy and forgiveness in the Christian life.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572000" y="3524071"/>
            <a:ext cx="350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Christ calls us to be quick to ask for forgiveness and quick to extend forgiveness to others.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762000" y="914400"/>
            <a:ext cx="3048000" cy="621339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Becoming Merciful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62000" y="1421963"/>
            <a:ext cx="60822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“Blessed are the merciful, / for they will be shown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mercy.” 				       (</a:t>
            </a:r>
            <a:r>
              <a:rPr lang="en-US" dirty="0">
                <a:latin typeface="Arial" pitchFamily="34" charset="0"/>
                <a:cs typeface="Arial" pitchFamily="34" charset="0"/>
              </a:rPr>
              <a:t>Matthew 5:7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4419600" y="5246132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How do you ask for or extend forgiveness?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892607" y="55626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57" y="2133600"/>
            <a:ext cx="3165043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 bwMode="auto">
          <a:xfrm>
            <a:off x="2895600" y="48768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Reflection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642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968</TotalTime>
  <Words>1494</Words>
  <Application>Microsoft Office PowerPoint</Application>
  <PresentationFormat>On-screen Show (4:3)</PresentationFormat>
  <Paragraphs>180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LIC Presentation template-New</vt:lpstr>
      <vt:lpstr>Living Justly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bholzworth</cp:lastModifiedBy>
  <cp:revision>209</cp:revision>
  <dcterms:created xsi:type="dcterms:W3CDTF">2011-06-08T19:56:13Z</dcterms:created>
  <dcterms:modified xsi:type="dcterms:W3CDTF">2011-10-14T16:32:07Z</dcterms:modified>
</cp:coreProperties>
</file>