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58" r:id="rId3"/>
    <p:sldId id="336" r:id="rId4"/>
    <p:sldId id="359" r:id="rId5"/>
    <p:sldId id="360" r:id="rId6"/>
    <p:sldId id="361" r:id="rId7"/>
    <p:sldId id="362" r:id="rId8"/>
    <p:sldId id="3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Singer-Towns" initials="bst" lastIdx="13" clrIdx="0"/>
  <p:cmAuthor id="1" name="lberg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83597" autoAdjust="0"/>
  </p:normalViewPr>
  <p:slideViewPr>
    <p:cSldViewPr>
      <p:cViewPr varScale="1">
        <p:scale>
          <a:sx n="94" d="100"/>
          <a:sy n="94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8396-7F3C-418A-A7F3-9E8EE033637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797C-81A0-4169-8DE1-DF1E0532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this presentation, along with the one for chapter 39, as a quiet reflection on the Lord’s Prayer. Consider playing instrumental music and allowing time after each slide for journaling.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1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1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4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0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Lord’s Prayer is continued with a similar set of slides in the next presentation, “The Lord’s Prayer: Human Need,” for chapter 39 of the student handbook.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Scripture quotations contained herein are from the New Revised Standard Version of the Bible, Catholic Edition. Copyright © 1993 and 1989 by the Division of Christian Education of the National Council of the Churches of Christ in the United States of America. All rights reserved.)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8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99"/>
            <a:ext cx="9145586" cy="68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-2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  <p:sldLayoutId id="2147483673" r:id="rId5"/>
    <p:sldLayoutId id="2147483672" r:id="rId6"/>
    <p:sldLayoutId id="2147483651" r:id="rId7"/>
    <p:sldLayoutId id="2147483674" r:id="rId8"/>
    <p:sldLayoutId id="2147483652" r:id="rId9"/>
    <p:sldLayoutId id="2147483655" r:id="rId10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1200"/>
            <a:ext cx="8686800" cy="1470025"/>
          </a:xfrm>
        </p:spPr>
        <p:txBody>
          <a:bodyPr>
            <a:normAutofit/>
          </a:bodyPr>
          <a:lstStyle/>
          <a:p>
            <a:r>
              <a:rPr lang="en-US" dirty="0"/>
              <a:t>The Lord’s Prayer: God’s Glory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990600"/>
          </a:xfrm>
        </p:spPr>
        <p:txBody>
          <a:bodyPr/>
          <a:lstStyle/>
          <a:p>
            <a:r>
              <a:rPr lang="en-US" i="1" dirty="0"/>
              <a:t>The Catholic Faith Handbook for Youth, Third Edition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43800" y="5867400"/>
            <a:ext cx="1447800" cy="152400"/>
          </a:xfrm>
        </p:spPr>
        <p:txBody>
          <a:bodyPr>
            <a:no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</a:t>
            </a:r>
            <a:r>
              <a:rPr lang="en-US" smtClean="0"/>
              <a:t>#: </a:t>
            </a:r>
            <a:r>
              <a:rPr lang="en-US" smtClean="0"/>
              <a:t>TX003169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57984" y="457200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G:\powerpoint images\chapter38\shutterstock_43733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595554" cy="232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971800" y="6460123"/>
            <a:ext cx="218404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Salim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October / www.shutterstock.com 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609600" y="2602468"/>
            <a:ext cx="8209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Let us remember that we are in the holy presence of God.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90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638800" y="6231523"/>
            <a:ext cx="196991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Yuri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Arcurs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/ www.shutterstock.com 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1216104" y="1765539"/>
            <a:ext cx="6861096" cy="67286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Our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553112" y="2806461"/>
            <a:ext cx="8209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“I will take you as my people, and I will be your God” (Exodus 6:7).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53112" y="3238500"/>
            <a:ext cx="7828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How can I more completely join with God’s People in worship?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4" name="Picture 16" descr="G:\powerpoint images\chapter38\shutterstock_146145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56" y="4343400"/>
            <a:ext cx="2698097" cy="18015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 bwMode="auto">
          <a:xfrm>
            <a:off x="553112" y="3669268"/>
            <a:ext cx="8209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Can I do more to join others in carrying on Jesus’ healing and saving work?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86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019800" y="3564523"/>
            <a:ext cx="26479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Kristina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Postnikova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/ www.shutterstock.com 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761012" y="3799849"/>
            <a:ext cx="7776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“and I will be your father,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you shall be my sons and daughters,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says </a:t>
            </a:r>
            <a:r>
              <a:rPr lang="en-US" dirty="0">
                <a:latin typeface="Arial" pitchFamily="34" charset="0"/>
                <a:cs typeface="Arial" pitchFamily="34" charset="0"/>
              </a:rPr>
              <a:t>the Lord Almighty.”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			(</a:t>
            </a:r>
            <a:r>
              <a:rPr lang="en-US" dirty="0">
                <a:latin typeface="Arial" pitchFamily="34" charset="0"/>
                <a:cs typeface="Arial" pitchFamily="34" charset="0"/>
              </a:rPr>
              <a:t>2 Corinthians 6:18)</a:t>
            </a:r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381000" y="2743200"/>
            <a:ext cx="567795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Father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762000" y="5193268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How can I live every day as a son or daughter of God?</a:t>
            </a:r>
          </a:p>
        </p:txBody>
      </p:sp>
      <p:pic>
        <p:nvPicPr>
          <p:cNvPr id="3088" name="Picture 16" descr="G:\powerpoint images\chapter38\shutterstock_18156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0574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47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371600" y="6383923"/>
            <a:ext cx="213314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vita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khorzhevska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/ www.shutterstock.com 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295400" y="2152471"/>
            <a:ext cx="7154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	“.  .  .  no eye has seen, nor ear heard,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	nor the human heart conceived,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dirty="0">
                <a:latin typeface="Arial" pitchFamily="34" charset="0"/>
                <a:cs typeface="Arial" pitchFamily="34" charset="0"/>
              </a:rPr>
              <a:t>God has prepared for those who love him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.”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			      (1 Corinthians 2:9)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1942050" y="1447800"/>
            <a:ext cx="567795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Who Art in Heaven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1295400" y="3429000"/>
            <a:ext cx="6706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How can I more fully experience the deep happiness that comes from loving God?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2" name="Picture 16" descr="G:\powerpoint images\chapter38\shutterstock_80586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08481"/>
            <a:ext cx="6659834" cy="22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91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352800" y="6477000"/>
            <a:ext cx="18288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500" dirty="0">
                <a:latin typeface="Arial" pitchFamily="34" charset="0"/>
                <a:cs typeface="Arial" pitchFamily="34" charset="0"/>
              </a:rPr>
              <a:t>Copyright: tlorna / www.shutterstock.com 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016354" y="3048000"/>
            <a:ext cx="8078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“You shall be holy, for I the 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ORD</a:t>
            </a:r>
            <a:r>
              <a:rPr lang="en-US" dirty="0">
                <a:latin typeface="Arial" pitchFamily="34" charset="0"/>
                <a:cs typeface="Arial" pitchFamily="34" charset="0"/>
              </a:rPr>
              <a:t> your God am holy” (Leviticus 19:2).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ent Placeholder 6"/>
          <p:cNvSpPr txBox="1">
            <a:spLocks/>
          </p:cNvSpPr>
          <p:nvPr/>
        </p:nvSpPr>
        <p:spPr>
          <a:xfrm>
            <a:off x="1865850" y="1981200"/>
            <a:ext cx="567795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Hallowed Be Thy Name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1016353" y="3533001"/>
            <a:ext cx="82800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How can I honor God’s name and holiness in everything I do?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6" name="Picture 16" descr="G:\powerpoint images\chapter38\shutterstock_26398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17" y="3947758"/>
            <a:ext cx="3054183" cy="25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4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927288" y="3956553"/>
            <a:ext cx="7835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“From that time Jesus began to proclaim, ‘Repent, for the kingdom of heaven has come near’” (Matthew 4:17).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2438400" y="2743200"/>
            <a:ext cx="6172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Thy Kingdom Come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28600" y="3564523"/>
            <a:ext cx="20172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Petar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Paunchev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/ www.shuterstock.com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928276" y="4687669"/>
            <a:ext cx="78347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Can I do more to bring the love, peace, and justice of God’s Kingdom into the world?</a:t>
            </a:r>
          </a:p>
        </p:txBody>
      </p:sp>
      <p:pic>
        <p:nvPicPr>
          <p:cNvPr id="9231" name="Picture 15" descr="G:\powerpoint images\chapter38\shutterstock_97713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54724"/>
            <a:ext cx="3300212" cy="21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09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447306" y="3062650"/>
            <a:ext cx="6553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“Just as I have loved you, you also should love one another” (John 13:34). 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1371600" y="2209800"/>
            <a:ext cx="6705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Thy Will Be Done on Earth as It Is in Heaven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438400" y="6477000"/>
            <a:ext cx="20172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>
                <a:latin typeface="Arial" pitchFamily="34" charset="0"/>
                <a:cs typeface="Arial" pitchFamily="34" charset="0"/>
              </a:rPr>
              <a:t>Copyright: </a:t>
            </a:r>
            <a:r>
              <a:rPr lang="en-US" sz="500" dirty="0" err="1">
                <a:latin typeface="Arial" pitchFamily="34" charset="0"/>
                <a:cs typeface="Arial" pitchFamily="34" charset="0"/>
              </a:rPr>
              <a:t>photostudio</a:t>
            </a:r>
            <a:r>
              <a:rPr lang="en-US" sz="500" dirty="0">
                <a:latin typeface="Arial" pitchFamily="34" charset="0"/>
                <a:cs typeface="Arial" pitchFamily="34" charset="0"/>
              </a:rPr>
              <a:t> 7 / www.shutterstock.com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448294" y="3745468"/>
            <a:ext cx="6705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How can I better live out Jesus’ command to love others?</a:t>
            </a:r>
          </a:p>
        </p:txBody>
      </p:sp>
      <p:pic>
        <p:nvPicPr>
          <p:cNvPr id="13317" name="Picture 5" descr="G:\powerpoint images\chapter38\shutterstock_435494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66260"/>
            <a:ext cx="4267200" cy="2186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00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theme/theme1.xml><?xml version="1.0" encoding="utf-8"?>
<a:theme xmlns:a="http://schemas.openxmlformats.org/drawingml/2006/main" name="LIC Presentation template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>
          <a:tabLst>
            <a:tab pos="182880" algn="l"/>
          </a:tabLst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template-New</Template>
  <TotalTime>1576</TotalTime>
  <Words>418</Words>
  <Application>Microsoft Office PowerPoint</Application>
  <PresentationFormat>On-screen Show (4:3)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LIC Presentation template-New</vt:lpstr>
      <vt:lpstr>The Lord’s Prayer: God’s Glory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bmartinka</dc:creator>
  <cp:lastModifiedBy>Eloise Sendelbach</cp:lastModifiedBy>
  <cp:revision>298</cp:revision>
  <dcterms:created xsi:type="dcterms:W3CDTF">2011-06-08T19:56:13Z</dcterms:created>
  <dcterms:modified xsi:type="dcterms:W3CDTF">2013-02-05T15:52:03Z</dcterms:modified>
</cp:coreProperties>
</file>