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83" r:id="rId3"/>
    <p:sldId id="386" r:id="rId4"/>
    <p:sldId id="387" r:id="rId5"/>
    <p:sldId id="388" r:id="rId6"/>
    <p:sldId id="389" r:id="rId7"/>
    <p:sldId id="390" r:id="rId8"/>
    <p:sldId id="391" r:id="rId9"/>
    <p:sldId id="392" r:id="rId10"/>
    <p:sldId id="393" r:id="rId11"/>
    <p:sldId id="394" r:id="rId12"/>
    <p:sldId id="395" r:id="rId13"/>
    <p:sldId id="39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8" clrIdx="3"/>
  <p:cmAuthor id="4" name="Joanna Dailey" initials="jd" lastIdx="4"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6" d="100"/>
          <a:sy n="96" d="100"/>
        </p:scale>
        <p:origin x="-23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Explain that you are reviewing this format now in preparation to offer this prayer together as a class.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Liturgy of the Hours</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TX002192</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762000" y="1295400"/>
            <a:ext cx="8000656" cy="2057400"/>
          </a:xfrm>
          <a:prstGeom prst="rect">
            <a:avLst/>
          </a:prstGeom>
        </p:spPr>
        <p:txBody>
          <a:bodyPr>
            <a:noAutofit/>
          </a:bodyPr>
          <a:lstStyle/>
          <a:p>
            <a:pPr algn="ctr"/>
            <a:r>
              <a:rPr lang="en-US" sz="2400" b="1" dirty="0">
                <a:latin typeface="Arial" pitchFamily="34" charset="0"/>
                <a:cs typeface="Arial" pitchFamily="34" charset="0"/>
              </a:rPr>
              <a:t>The heart of the Liturgy of the Hours is psalmody: one, two, or three psalms.</a:t>
            </a:r>
          </a:p>
        </p:txBody>
      </p:sp>
      <p:sp>
        <p:nvSpPr>
          <p:cNvPr id="2" name="TextBox 1"/>
          <p:cNvSpPr txBox="1"/>
          <p:nvPr/>
        </p:nvSpPr>
        <p:spPr bwMode="auto">
          <a:xfrm>
            <a:off x="1295228" y="2743200"/>
            <a:ext cx="7315372" cy="2031325"/>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Each </a:t>
            </a:r>
            <a:r>
              <a:rPr lang="en-US" dirty="0">
                <a:latin typeface="Arial" pitchFamily="34" charset="0"/>
                <a:cs typeface="Arial" pitchFamily="34" charset="0"/>
              </a:rPr>
              <a:t>psalm begins and ends with an </a:t>
            </a:r>
            <a:r>
              <a:rPr lang="en-US" dirty="0" smtClean="0">
                <a:latin typeface="Arial" pitchFamily="34" charset="0"/>
                <a:cs typeface="Arial" pitchFamily="34" charset="0"/>
              </a:rPr>
              <a:t>antiphon.</a:t>
            </a:r>
          </a:p>
          <a:p>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When </a:t>
            </a:r>
            <a:r>
              <a:rPr lang="en-US" dirty="0">
                <a:latin typeface="Arial" pitchFamily="34" charset="0"/>
                <a:cs typeface="Arial" pitchFamily="34" charset="0"/>
              </a:rPr>
              <a:t>the Liturgy of the Hours is prayed communally, these psalms are prayed “choir to choir,” with half the assembly praying one verse, the other half praying the following verse, and so forth</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All </a:t>
            </a:r>
            <a:r>
              <a:rPr lang="en-US" dirty="0">
                <a:latin typeface="Arial" pitchFamily="34" charset="0"/>
                <a:cs typeface="Arial" pitchFamily="34" charset="0"/>
              </a:rPr>
              <a:t>150 psalms are prayed over the course of a four-week cycle.</a:t>
            </a:r>
          </a:p>
        </p:txBody>
      </p:sp>
    </p:spTree>
    <p:extLst>
      <p:ext uri="{BB962C8B-B14F-4D97-AF65-F5344CB8AC3E}">
        <p14:creationId xmlns:p14="http://schemas.microsoft.com/office/powerpoint/2010/main" val="125163510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2743200"/>
            <a:ext cx="8000656" cy="2057400"/>
          </a:xfrm>
          <a:prstGeom prst="rect">
            <a:avLst/>
          </a:prstGeom>
        </p:spPr>
        <p:txBody>
          <a:bodyPr>
            <a:noAutofit/>
          </a:bodyPr>
          <a:lstStyle/>
          <a:p>
            <a:pPr algn="ctr"/>
            <a:r>
              <a:rPr lang="en-US" sz="2400" b="1" dirty="0">
                <a:latin typeface="Arial" pitchFamily="34" charset="0"/>
                <a:cs typeface="Arial" pitchFamily="34" charset="0"/>
              </a:rPr>
              <a:t>After the psalmody, there is a short Scripture reading and a short spoken response to that reading.</a:t>
            </a:r>
          </a:p>
        </p:txBody>
      </p:sp>
    </p:spTree>
    <p:extLst>
      <p:ext uri="{BB962C8B-B14F-4D97-AF65-F5344CB8AC3E}">
        <p14:creationId xmlns:p14="http://schemas.microsoft.com/office/powerpoint/2010/main" val="142920732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762000" y="1295400"/>
            <a:ext cx="8000656" cy="2057400"/>
          </a:xfrm>
          <a:prstGeom prst="rect">
            <a:avLst/>
          </a:prstGeom>
        </p:spPr>
        <p:txBody>
          <a:bodyPr>
            <a:noAutofit/>
          </a:bodyPr>
          <a:lstStyle/>
          <a:p>
            <a:pPr algn="ctr"/>
            <a:r>
              <a:rPr lang="en-US" sz="2400" b="1" dirty="0">
                <a:latin typeface="Arial" pitchFamily="34" charset="0"/>
                <a:cs typeface="Arial" pitchFamily="34" charset="0"/>
              </a:rPr>
              <a:t>Next is a Gospel canticle, which is also prayed choir to choir in communal settings:</a:t>
            </a:r>
          </a:p>
        </p:txBody>
      </p:sp>
      <p:sp>
        <p:nvSpPr>
          <p:cNvPr id="2" name="TextBox 1"/>
          <p:cNvSpPr txBox="1"/>
          <p:nvPr/>
        </p:nvSpPr>
        <p:spPr bwMode="auto">
          <a:xfrm>
            <a:off x="1295228" y="2743200"/>
            <a:ext cx="7315372" cy="1754326"/>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at </a:t>
            </a:r>
            <a:r>
              <a:rPr lang="en-US" dirty="0">
                <a:latin typeface="Arial" pitchFamily="34" charset="0"/>
                <a:cs typeface="Arial" pitchFamily="34" charset="0"/>
              </a:rPr>
              <a:t>Morning Prayer, the Canticle of Zechariah (Luke </a:t>
            </a:r>
            <a:r>
              <a:rPr lang="en-US" dirty="0" smtClean="0">
                <a:latin typeface="Arial" pitchFamily="34" charset="0"/>
                <a:cs typeface="Arial" pitchFamily="34" charset="0"/>
              </a:rPr>
              <a:t>1:68–79)</a:t>
            </a:r>
          </a:p>
          <a:p>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at </a:t>
            </a:r>
            <a:r>
              <a:rPr lang="en-US" dirty="0">
                <a:latin typeface="Arial" pitchFamily="34" charset="0"/>
                <a:cs typeface="Arial" pitchFamily="34" charset="0"/>
              </a:rPr>
              <a:t>Evening Prayer, the Canticle of Mary, also known as the </a:t>
            </a:r>
            <a:r>
              <a:rPr lang="en-US" i="1" dirty="0" err="1">
                <a:latin typeface="Arial" pitchFamily="34" charset="0"/>
                <a:cs typeface="Arial" pitchFamily="34" charset="0"/>
              </a:rPr>
              <a:t>Magnificat</a:t>
            </a:r>
            <a:r>
              <a:rPr lang="en-US" dirty="0">
                <a:latin typeface="Arial" pitchFamily="34" charset="0"/>
                <a:cs typeface="Arial" pitchFamily="34" charset="0"/>
              </a:rPr>
              <a:t> (Luke 1:46–55</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at </a:t>
            </a:r>
            <a:r>
              <a:rPr lang="en-US" dirty="0">
                <a:latin typeface="Arial" pitchFamily="34" charset="0"/>
                <a:cs typeface="Arial" pitchFamily="34" charset="0"/>
              </a:rPr>
              <a:t>Night Prayer, the Canticle of Simeon (Luke 2:29–32)</a:t>
            </a:r>
          </a:p>
        </p:txBody>
      </p:sp>
    </p:spTree>
    <p:extLst>
      <p:ext uri="{BB962C8B-B14F-4D97-AF65-F5344CB8AC3E}">
        <p14:creationId xmlns:p14="http://schemas.microsoft.com/office/powerpoint/2010/main" val="245144865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762000" y="1295400"/>
            <a:ext cx="8000656" cy="2057400"/>
          </a:xfrm>
          <a:prstGeom prst="rect">
            <a:avLst/>
          </a:prstGeom>
        </p:spPr>
        <p:txBody>
          <a:bodyPr>
            <a:noAutofit/>
          </a:bodyPr>
          <a:lstStyle/>
          <a:p>
            <a:pPr algn="ctr"/>
            <a:r>
              <a:rPr lang="en-US" sz="2400" b="1" dirty="0">
                <a:latin typeface="Arial" pitchFamily="34" charset="0"/>
                <a:cs typeface="Arial" pitchFamily="34" charset="0"/>
              </a:rPr>
              <a:t>The Liturgy of the Hours concludes </a:t>
            </a:r>
            <a:r>
              <a:rPr lang="en-US" sz="2400" b="1" dirty="0" smtClean="0">
                <a:latin typeface="Arial" pitchFamily="34" charset="0"/>
                <a:cs typeface="Arial" pitchFamily="34" charset="0"/>
              </a:rPr>
              <a:t>with</a:t>
            </a:r>
            <a:endParaRPr lang="en-US" sz="2400" b="1" dirty="0">
              <a:latin typeface="Arial" pitchFamily="34" charset="0"/>
              <a:cs typeface="Arial" pitchFamily="34" charset="0"/>
            </a:endParaRPr>
          </a:p>
        </p:txBody>
      </p:sp>
      <p:sp>
        <p:nvSpPr>
          <p:cNvPr id="2" name="TextBox 1"/>
          <p:cNvSpPr txBox="1"/>
          <p:nvPr/>
        </p:nvSpPr>
        <p:spPr bwMode="auto">
          <a:xfrm>
            <a:off x="1295228" y="2743200"/>
            <a:ext cx="7315372" cy="1477328"/>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prayers of petition, for our own needs and </a:t>
            </a:r>
            <a:r>
              <a:rPr lang="en-US" dirty="0">
                <a:latin typeface="Arial" pitchFamily="34" charset="0"/>
                <a:cs typeface="Arial" pitchFamily="34" charset="0"/>
              </a:rPr>
              <a:t>the needs of the </a:t>
            </a:r>
            <a:r>
              <a:rPr lang="en-US" dirty="0" smtClean="0">
                <a:latin typeface="Arial" pitchFamily="34" charset="0"/>
                <a:cs typeface="Arial" pitchFamily="34" charset="0"/>
              </a:rPr>
              <a:t>world</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Lord’s </a:t>
            </a:r>
            <a:r>
              <a:rPr lang="en-US" dirty="0" smtClean="0">
                <a:latin typeface="Arial" pitchFamily="34" charset="0"/>
                <a:cs typeface="Arial" pitchFamily="34" charset="0"/>
              </a:rPr>
              <a:t>Prayer</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closing </a:t>
            </a:r>
            <a:r>
              <a:rPr lang="en-US" dirty="0">
                <a:latin typeface="Arial" pitchFamily="34" charset="0"/>
                <a:cs typeface="Arial" pitchFamily="34" charset="0"/>
              </a:rPr>
              <a:t>prayer and </a:t>
            </a:r>
            <a:r>
              <a:rPr lang="en-US" dirty="0" smtClean="0">
                <a:latin typeface="Arial" pitchFamily="34" charset="0"/>
                <a:cs typeface="Arial" pitchFamily="34" charset="0"/>
              </a:rPr>
              <a:t>blessing</a:t>
            </a:r>
            <a:endParaRPr lang="en-US" dirty="0">
              <a:latin typeface="Arial" pitchFamily="34" charset="0"/>
              <a:cs typeface="Arial" pitchFamily="34" charset="0"/>
            </a:endParaRPr>
          </a:p>
        </p:txBody>
      </p:sp>
    </p:spTree>
    <p:extLst>
      <p:ext uri="{BB962C8B-B14F-4D97-AF65-F5344CB8AC3E}">
        <p14:creationId xmlns:p14="http://schemas.microsoft.com/office/powerpoint/2010/main" val="47433846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a:latin typeface="Arial" pitchFamily="34" charset="0"/>
                <a:cs typeface="Arial" pitchFamily="34" charset="0"/>
              </a:rPr>
              <a:t>The Liturgy of the Hours is also known as the Divine Office, the Daily Office, the breviary, or the prayer of the Church.</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2419350"/>
            <a:ext cx="5003800" cy="375285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TextBox 4"/>
          <p:cNvSpPr txBox="1"/>
          <p:nvPr/>
        </p:nvSpPr>
        <p:spPr bwMode="auto">
          <a:xfrm>
            <a:off x="6019800" y="6109156"/>
            <a:ext cx="1600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Image from Public Domain</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417406968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8991600" cy="2057400"/>
          </a:xfrm>
          <a:prstGeom prst="rect">
            <a:avLst/>
          </a:prstGeom>
        </p:spPr>
        <p:txBody>
          <a:bodyPr>
            <a:noAutofit/>
          </a:bodyPr>
          <a:lstStyle/>
          <a:p>
            <a:pPr algn="ctr"/>
            <a:r>
              <a:rPr lang="en-US" sz="2400" b="1" dirty="0" smtClean="0">
                <a:latin typeface="Arial" pitchFamily="34" charset="0"/>
                <a:cs typeface="Arial" pitchFamily="34" charset="0"/>
              </a:rPr>
              <a:t>The </a:t>
            </a:r>
            <a:r>
              <a:rPr lang="en-US" sz="2400" b="1" dirty="0">
                <a:latin typeface="Arial" pitchFamily="34" charset="0"/>
                <a:cs typeface="Arial" pitchFamily="34" charset="0"/>
              </a:rPr>
              <a:t>Liturgy of the Hours is most often associated with those who live a monastic lifestyle, in cloistered settings.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These </a:t>
            </a:r>
            <a:r>
              <a:rPr lang="en-US" sz="2400" b="1" dirty="0">
                <a:latin typeface="Arial" pitchFamily="34" charset="0"/>
                <a:cs typeface="Arial" pitchFamily="34" charset="0"/>
              </a:rPr>
              <a:t>monks and nuns structure their whole lives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around </a:t>
            </a:r>
            <a:r>
              <a:rPr lang="en-US" sz="2400" b="1" dirty="0">
                <a:latin typeface="Arial" pitchFamily="34" charset="0"/>
                <a:cs typeface="Arial" pitchFamily="34" charset="0"/>
              </a:rPr>
              <a:t>this prayer.</a:t>
            </a:r>
          </a:p>
        </p:txBody>
      </p:sp>
      <p:sp>
        <p:nvSpPr>
          <p:cNvPr id="5" name="TextBox 4"/>
          <p:cNvSpPr txBox="1"/>
          <p:nvPr/>
        </p:nvSpPr>
        <p:spPr bwMode="auto">
          <a:xfrm>
            <a:off x="4191000" y="6396546"/>
            <a:ext cx="1981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James Steidl/shutterstock.com</a:t>
            </a:r>
            <a:endParaRPr lang="en-US" sz="800" dirty="0">
              <a:latin typeface="Arial" pitchFamily="34" charset="0"/>
              <a:cs typeface="Arial" pitchFamily="34" charset="0"/>
            </a:endParaRPr>
          </a:p>
        </p:txBody>
      </p:sp>
      <p:pic>
        <p:nvPicPr>
          <p:cNvPr id="1026" name="Picture 2" descr="\\SUN\Shared Data\Projects\100215-New TestamentTG\Working folder\design\C - Power Points to Proofing\Unit 1\images\shutterstock_3970412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67100" y="2819400"/>
            <a:ext cx="2362200" cy="355719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774099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219200"/>
            <a:ext cx="5029200" cy="2057400"/>
          </a:xfrm>
          <a:prstGeom prst="rect">
            <a:avLst/>
          </a:prstGeom>
        </p:spPr>
        <p:txBody>
          <a:bodyPr>
            <a:noAutofit/>
          </a:bodyPr>
          <a:lstStyle/>
          <a:p>
            <a:pPr algn="ctr"/>
            <a:r>
              <a:rPr lang="en-US" sz="2400" b="1" dirty="0">
                <a:latin typeface="Arial" pitchFamily="34" charset="0"/>
                <a:cs typeface="Arial" pitchFamily="34" charset="0"/>
              </a:rPr>
              <a:t>All those who are ordained or who have taken religious vows—even those who are not cloistered—are </a:t>
            </a:r>
            <a:r>
              <a:rPr lang="en-US" sz="2400" b="1" dirty="0" smtClean="0">
                <a:latin typeface="Arial" pitchFamily="34" charset="0"/>
                <a:cs typeface="Arial" pitchFamily="34" charset="0"/>
              </a:rPr>
              <a:t>expected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to </a:t>
            </a:r>
            <a:r>
              <a:rPr lang="en-US" sz="2400" b="1" dirty="0">
                <a:latin typeface="Arial" pitchFamily="34" charset="0"/>
                <a:cs typeface="Arial" pitchFamily="34" charset="0"/>
              </a:rPr>
              <a:t>pray the Liturgy of the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Hours </a:t>
            </a:r>
            <a:r>
              <a:rPr lang="en-US" sz="2400" b="1" dirty="0">
                <a:latin typeface="Arial" pitchFamily="34" charset="0"/>
                <a:cs typeface="Arial" pitchFamily="34" charset="0"/>
              </a:rPr>
              <a:t>throughout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each </a:t>
            </a:r>
            <a:r>
              <a:rPr lang="en-US" sz="2400" b="1" dirty="0">
                <a:latin typeface="Arial" pitchFamily="34" charset="0"/>
                <a:cs typeface="Arial" pitchFamily="34" charset="0"/>
              </a:rPr>
              <a:t>day.</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0" y="1600200"/>
            <a:ext cx="3505200" cy="3505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75694910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1219200"/>
            <a:ext cx="8000656" cy="2057400"/>
          </a:xfrm>
          <a:prstGeom prst="rect">
            <a:avLst/>
          </a:prstGeom>
        </p:spPr>
        <p:txBody>
          <a:bodyPr>
            <a:noAutofit/>
          </a:bodyPr>
          <a:lstStyle/>
          <a:p>
            <a:pPr algn="ctr"/>
            <a:r>
              <a:rPr lang="en-US" sz="2400" b="1" dirty="0">
                <a:latin typeface="Arial" pitchFamily="34" charset="0"/>
                <a:cs typeface="Arial" pitchFamily="34" charset="0"/>
              </a:rPr>
              <a:t>Most important to know, however, is that anyone can pray the Liturgy of the Hours. It is truly the prayer of the Church, </a:t>
            </a:r>
            <a:r>
              <a:rPr lang="en-US" sz="2400" b="1" dirty="0" smtClean="0">
                <a:latin typeface="Arial" pitchFamily="34" charset="0"/>
                <a:cs typeface="Arial" pitchFamily="34" charset="0"/>
              </a:rPr>
              <a:t>or </a:t>
            </a:r>
            <a:r>
              <a:rPr lang="en-US" sz="2400" b="1" dirty="0">
                <a:latin typeface="Arial" pitchFamily="34" charset="0"/>
                <a:cs typeface="Arial" pitchFamily="34" charset="0"/>
              </a:rPr>
              <a:t>the entire people of God.</a:t>
            </a:r>
          </a:p>
        </p:txBody>
      </p:sp>
      <p:sp>
        <p:nvSpPr>
          <p:cNvPr id="5" name="TextBox 4"/>
          <p:cNvSpPr txBox="1"/>
          <p:nvPr/>
        </p:nvSpPr>
        <p:spPr bwMode="auto">
          <a:xfrm>
            <a:off x="5562600" y="5867400"/>
            <a:ext cx="22098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Vibe </a:t>
            </a:r>
            <a:r>
              <a:rPr lang="en-US" sz="800" dirty="0" smtClean="0"/>
              <a:t>Images/</a:t>
            </a:r>
            <a:r>
              <a:rPr lang="en-US" sz="800" dirty="0" smtClean="0">
                <a:latin typeface="Arial" pitchFamily="34" charset="0"/>
                <a:cs typeface="Arial" pitchFamily="34" charset="0"/>
              </a:rPr>
              <a:t>shutterstock.com</a:t>
            </a:r>
            <a:endParaRPr lang="en-US" sz="800" dirty="0">
              <a:latin typeface="Arial" pitchFamily="34" charset="0"/>
              <a:cs typeface="Arial"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0" y="2610612"/>
            <a:ext cx="4768497" cy="31805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227722488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1219200"/>
            <a:ext cx="8000656" cy="2057400"/>
          </a:xfrm>
          <a:prstGeom prst="rect">
            <a:avLst/>
          </a:prstGeom>
        </p:spPr>
        <p:txBody>
          <a:bodyPr>
            <a:noAutofit/>
          </a:bodyPr>
          <a:lstStyle/>
          <a:p>
            <a:pPr algn="ctr"/>
            <a:r>
              <a:rPr lang="en-US" sz="2400" b="1" dirty="0">
                <a:latin typeface="Arial" pitchFamily="34" charset="0"/>
                <a:cs typeface="Arial" pitchFamily="34" charset="0"/>
              </a:rPr>
              <a:t>We can pray the Liturgy of the Hours alone or as part of a community. In either case, we join in unity with countless others who are praying the prayer of </a:t>
            </a:r>
            <a:r>
              <a:rPr lang="en-US" sz="2400" b="1" dirty="0" smtClean="0">
                <a:latin typeface="Arial" pitchFamily="34" charset="0"/>
                <a:cs typeface="Arial" pitchFamily="34" charset="0"/>
              </a:rPr>
              <a:t/>
            </a:r>
            <a:br>
              <a:rPr lang="en-US" sz="2400" b="1" dirty="0" smtClean="0">
                <a:latin typeface="Arial" pitchFamily="34" charset="0"/>
                <a:cs typeface="Arial" pitchFamily="34" charset="0"/>
              </a:rPr>
            </a:br>
            <a:r>
              <a:rPr lang="en-US" sz="2400" b="1" dirty="0" smtClean="0">
                <a:latin typeface="Arial" pitchFamily="34" charset="0"/>
                <a:cs typeface="Arial" pitchFamily="34" charset="0"/>
              </a:rPr>
              <a:t>the </a:t>
            </a:r>
            <a:r>
              <a:rPr lang="en-US" sz="2400" b="1" dirty="0">
                <a:latin typeface="Arial" pitchFamily="34" charset="0"/>
                <a:cs typeface="Arial" pitchFamily="34" charset="0"/>
              </a:rPr>
              <a:t>Church.</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25679" y="2991612"/>
            <a:ext cx="4768497" cy="318058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TextBox 4"/>
          <p:cNvSpPr txBox="1"/>
          <p:nvPr/>
        </p:nvSpPr>
        <p:spPr bwMode="auto">
          <a:xfrm>
            <a:off x="5410200" y="6248400"/>
            <a:ext cx="22098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Vibe </a:t>
            </a:r>
            <a:r>
              <a:rPr lang="en-US" sz="800" dirty="0" smtClean="0"/>
              <a:t>Images/</a:t>
            </a:r>
            <a:r>
              <a:rPr lang="en-US" sz="800" dirty="0" smtClean="0">
                <a:latin typeface="Arial" pitchFamily="34" charset="0"/>
                <a:cs typeface="Arial" pitchFamily="34" charset="0"/>
              </a:rPr>
              <a:t>shutterstock.com</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159515141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914400"/>
            <a:ext cx="8000656" cy="2057400"/>
          </a:xfrm>
          <a:prstGeom prst="rect">
            <a:avLst/>
          </a:prstGeom>
        </p:spPr>
        <p:txBody>
          <a:bodyPr>
            <a:noAutofit/>
          </a:bodyPr>
          <a:lstStyle/>
          <a:p>
            <a:pPr algn="ctr"/>
            <a:r>
              <a:rPr lang="en-US" sz="2400" b="1" dirty="0">
                <a:latin typeface="Arial" pitchFamily="34" charset="0"/>
                <a:cs typeface="Arial" pitchFamily="34" charset="0"/>
              </a:rPr>
              <a:t>The Liturgy of the Hours consists almost entirely of Scripture. Praying it is a way of infusing Scripture into our everyday lives, of allowing Scripture to take deep root in our minds and hearts and to bear fruit in our attitudes and actions.</a:t>
            </a:r>
          </a:p>
        </p:txBody>
      </p:sp>
      <p:sp>
        <p:nvSpPr>
          <p:cNvPr id="5" name="TextBox 4"/>
          <p:cNvSpPr txBox="1"/>
          <p:nvPr/>
        </p:nvSpPr>
        <p:spPr bwMode="auto">
          <a:xfrm>
            <a:off x="5715000" y="6123013"/>
            <a:ext cx="1981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Z-River/</a:t>
            </a:r>
            <a:r>
              <a:rPr lang="en-US" sz="800" dirty="0" smtClean="0">
                <a:latin typeface="Arial" pitchFamily="34" charset="0"/>
                <a:cs typeface="Arial" pitchFamily="34" charset="0"/>
              </a:rPr>
              <a:t>shutterstock.com</a:t>
            </a:r>
            <a:endParaRPr lang="en-US" sz="800" dirty="0">
              <a:latin typeface="Arial" pitchFamily="34" charset="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0" y="2895600"/>
            <a:ext cx="4838700" cy="322741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9137016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2971800"/>
            <a:ext cx="8000656" cy="2057400"/>
          </a:xfrm>
          <a:prstGeom prst="rect">
            <a:avLst/>
          </a:prstGeom>
        </p:spPr>
        <p:txBody>
          <a:bodyPr>
            <a:noAutofit/>
          </a:bodyPr>
          <a:lstStyle/>
          <a:p>
            <a:pPr algn="ctr"/>
            <a:r>
              <a:rPr lang="en-US" sz="2400" b="1" dirty="0">
                <a:latin typeface="Arial" pitchFamily="34" charset="0"/>
                <a:cs typeface="Arial" pitchFamily="34" charset="0"/>
              </a:rPr>
              <a:t>The Liturgy of the Hours follows a set format.</a:t>
            </a:r>
          </a:p>
        </p:txBody>
      </p:sp>
    </p:spTree>
    <p:extLst>
      <p:ext uri="{BB962C8B-B14F-4D97-AF65-F5344CB8AC3E}">
        <p14:creationId xmlns:p14="http://schemas.microsoft.com/office/powerpoint/2010/main" val="266790449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609600" y="2743200"/>
            <a:ext cx="8000656" cy="2057400"/>
          </a:xfrm>
          <a:prstGeom prst="rect">
            <a:avLst/>
          </a:prstGeom>
        </p:spPr>
        <p:txBody>
          <a:bodyPr>
            <a:noAutofit/>
          </a:bodyPr>
          <a:lstStyle/>
          <a:p>
            <a:pPr algn="ctr"/>
            <a:r>
              <a:rPr lang="en-US" sz="2400" b="1" dirty="0">
                <a:latin typeface="Arial" pitchFamily="34" charset="0"/>
                <a:cs typeface="Arial" pitchFamily="34" charset="0"/>
              </a:rPr>
              <a:t>It begins with an opening dialogue or call to prayer.</a:t>
            </a:r>
          </a:p>
        </p:txBody>
      </p:sp>
    </p:spTree>
    <p:extLst>
      <p:ext uri="{BB962C8B-B14F-4D97-AF65-F5344CB8AC3E}">
        <p14:creationId xmlns:p14="http://schemas.microsoft.com/office/powerpoint/2010/main" val="229305064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1197</TotalTime>
  <Words>444</Words>
  <Application>Microsoft Office PowerPoint</Application>
  <PresentationFormat>On-screen Show (4:3)</PresentationFormat>
  <Paragraphs>49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LIC Presentation template-New</vt:lpstr>
      <vt:lpstr>Liturgy of the Hours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bholzworth</cp:lastModifiedBy>
  <cp:revision>244</cp:revision>
  <dcterms:created xsi:type="dcterms:W3CDTF">2011-06-08T19:56:13Z</dcterms:created>
  <dcterms:modified xsi:type="dcterms:W3CDTF">2012-02-22T20:42:52Z</dcterms:modified>
</cp:coreProperties>
</file>