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94607"/>
  </p:normalViewPr>
  <p:slideViewPr>
    <p:cSldViewPr>
      <p:cViewPr varScale="1">
        <p:scale>
          <a:sx n="106" d="100"/>
          <a:sy n="106" d="100"/>
        </p:scale>
        <p:origin x="146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3E550E-4A67-D747-AB31-EA248054053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4747995-D7E5-1549-BD4D-07B40417A8D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8E12552-2282-FE4A-8ABE-78D856B28ADE}" type="datetimeFigureOut">
              <a:rPr lang="en-US"/>
              <a:pPr>
                <a:defRPr/>
              </a:pPr>
              <a:t>6/9/20</a:t>
            </a:fld>
            <a:endParaRPr lang="en-US"/>
          </a:p>
        </p:txBody>
      </p:sp>
      <p:sp>
        <p:nvSpPr>
          <p:cNvPr id="4" name="Slide Image Placeholder 3">
            <a:extLst>
              <a:ext uri="{FF2B5EF4-FFF2-40B4-BE49-F238E27FC236}">
                <a16:creationId xmlns:a16="http://schemas.microsoft.com/office/drawing/2014/main" id="{0621119A-1873-2949-A33B-F34AD2C69AA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0B67AC8-1FBF-8141-A04C-AEAB3E9E6A0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2907260-2BAB-4049-876C-5AB55427BD5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51B5B9-9F93-C547-8D74-FA9D9FE6DB39}"/>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E6CFD35-F44F-1E4B-99AA-55248D30C3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01692416-D9DF-364F-A408-DCAE370CEA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a:extLst>
              <a:ext uri="{FF2B5EF4-FFF2-40B4-BE49-F238E27FC236}">
                <a16:creationId xmlns:a16="http://schemas.microsoft.com/office/drawing/2014/main" id="{10AC3D58-D998-E247-8FE6-C208D1585A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Discuss the students’ experience of getting to know a new friend, and point out that to really get to know someone means that the person has to share who he or she is in words and deeds. Discuss whether the last bullet point is also true for human relationships.</a:t>
            </a:r>
          </a:p>
          <a:p>
            <a:pPr>
              <a:spcBef>
                <a:spcPct val="0"/>
              </a:spcBef>
            </a:pPr>
            <a:endParaRPr lang="en-US" altLang="en-US"/>
          </a:p>
          <a:p>
            <a:pPr>
              <a:spcBef>
                <a:spcPct val="0"/>
              </a:spcBef>
            </a:pPr>
            <a:r>
              <a:rPr lang="en-US" altLang="en-US"/>
              <a:t>This slide corresponds to content in article 11, “What is Revelation,” in the student book.</a:t>
            </a:r>
          </a:p>
        </p:txBody>
      </p:sp>
      <p:sp>
        <p:nvSpPr>
          <p:cNvPr id="13315" name="Slide Number Placeholder 3">
            <a:extLst>
              <a:ext uri="{FF2B5EF4-FFF2-40B4-BE49-F238E27FC236}">
                <a16:creationId xmlns:a16="http://schemas.microsoft.com/office/drawing/2014/main" id="{7737EFA4-0EDF-C14E-900F-6458CA7172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68A0D6-919F-2946-AFC7-5B2AD932A18A}" type="slidenum">
              <a:rPr lang="en-US" altLang="en-US"/>
              <a:pPr fontAlgn="base">
                <a:spcBef>
                  <a:spcPct val="0"/>
                </a:spcBef>
                <a:spcAft>
                  <a:spcPct val="0"/>
                </a:spcAft>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E8A746C-377A-154C-9835-1BF5855A10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90354F6E-5780-334B-A23E-9819E2D03F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Ask for a definition of </a:t>
            </a:r>
            <a:r>
              <a:rPr lang="en-US" altLang="en-US" i="1"/>
              <a:t>theodicy</a:t>
            </a:r>
            <a:r>
              <a:rPr lang="en-US" altLang="en-US"/>
              <a:t>. The four key elements of the Church’s answer follow in the next slides. </a:t>
            </a:r>
          </a:p>
          <a:p>
            <a:pPr>
              <a:spcBef>
                <a:spcPct val="0"/>
              </a:spcBef>
            </a:pPr>
            <a:r>
              <a:rPr lang="en-US" altLang="en-US"/>
              <a:t> </a:t>
            </a:r>
          </a:p>
          <a:p>
            <a:pPr>
              <a:spcBef>
                <a:spcPct val="0"/>
              </a:spcBef>
            </a:pPr>
            <a:r>
              <a:rPr lang="en-US" altLang="en-US"/>
              <a:t>This slide corresponds to content in article 15, “Evil and Suffering and a Good and Powerful God,” in the student book.</a:t>
            </a:r>
          </a:p>
        </p:txBody>
      </p:sp>
      <p:sp>
        <p:nvSpPr>
          <p:cNvPr id="31747" name="Slide Number Placeholder 3">
            <a:extLst>
              <a:ext uri="{FF2B5EF4-FFF2-40B4-BE49-F238E27FC236}">
                <a16:creationId xmlns:a16="http://schemas.microsoft.com/office/drawing/2014/main" id="{DDD0F8E2-AEC1-834F-9526-B6A980EF4C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2F5FB55-C2AF-2F44-9D5B-D76AFE419DFA}" type="slidenum">
              <a:rPr lang="en-US" altLang="en-US"/>
              <a:pPr fontAlgn="base">
                <a:spcBef>
                  <a:spcPct val="0"/>
                </a:spcBef>
                <a:spcAft>
                  <a:spcPct val="0"/>
                </a:spcAft>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6B011F6D-5D59-2A46-B515-B66A9AA5AB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98121CA1-3267-2F4E-8601-592E19F732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Explain that our free will is a sign of God’s great love and respect for us. Discuss how we can use our free will to participate in God’s work in the world.</a:t>
            </a:r>
          </a:p>
          <a:p>
            <a:pPr>
              <a:spcBef>
                <a:spcPct val="0"/>
              </a:spcBef>
            </a:pPr>
            <a:endParaRPr lang="en-US" altLang="en-US"/>
          </a:p>
          <a:p>
            <a:pPr>
              <a:spcBef>
                <a:spcPct val="0"/>
              </a:spcBef>
            </a:pPr>
            <a:r>
              <a:rPr lang="en-US" altLang="en-US"/>
              <a:t>This slide corresponds to content in article 15, “Evil and Suffering and a Good and Powerful God,” in the student book.</a:t>
            </a:r>
          </a:p>
        </p:txBody>
      </p:sp>
      <p:sp>
        <p:nvSpPr>
          <p:cNvPr id="33795" name="Slide Number Placeholder 3">
            <a:extLst>
              <a:ext uri="{FF2B5EF4-FFF2-40B4-BE49-F238E27FC236}">
                <a16:creationId xmlns:a16="http://schemas.microsoft.com/office/drawing/2014/main" id="{1B70E64D-392A-0C40-AC07-2EF324B863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3E5115-74E5-A04D-B98E-25521B382AF8}" type="slidenum">
              <a:rPr lang="en-US" altLang="en-US"/>
              <a:pPr fontAlgn="base">
                <a:spcBef>
                  <a:spcPct val="0"/>
                </a:spcBef>
                <a:spcAft>
                  <a:spcPct val="0"/>
                </a:spcAft>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571D6096-6D66-7F46-B9E2-92B8E8C3AE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5C061305-4336-814B-92FD-696D77E646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Explain that suffering is never a good thing, though God can bring good out of suffering. Share an example from your own or another’s life, and ask for examples. </a:t>
            </a:r>
          </a:p>
          <a:p>
            <a:pPr>
              <a:spcBef>
                <a:spcPct val="0"/>
              </a:spcBef>
            </a:pPr>
            <a:r>
              <a:rPr lang="en-US" altLang="en-US"/>
              <a:t> </a:t>
            </a:r>
          </a:p>
          <a:p>
            <a:pPr>
              <a:spcBef>
                <a:spcPct val="0"/>
              </a:spcBef>
            </a:pPr>
            <a:r>
              <a:rPr lang="en-US" altLang="en-US"/>
              <a:t>This slide corresponds to content in article 15, “Evil and Suffering and a Good and Powerful God,” in the student book.</a:t>
            </a:r>
          </a:p>
        </p:txBody>
      </p:sp>
      <p:sp>
        <p:nvSpPr>
          <p:cNvPr id="35843" name="Slide Number Placeholder 3">
            <a:extLst>
              <a:ext uri="{FF2B5EF4-FFF2-40B4-BE49-F238E27FC236}">
                <a16:creationId xmlns:a16="http://schemas.microsoft.com/office/drawing/2014/main" id="{1783DE49-7750-CD47-B7DD-300EA201B2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7B4865-BF46-1846-8939-992C0794A886}" type="slidenum">
              <a:rPr lang="en-US" altLang="en-US"/>
              <a:pPr fontAlgn="base">
                <a:spcBef>
                  <a:spcPct val="0"/>
                </a:spcBef>
                <a:spcAft>
                  <a:spcPct val="0"/>
                </a:spcAft>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5552E003-FD6D-1445-9969-015AF209C8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B91AB22B-BEFD-B346-91C6-54EF98CC8B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Discuss Resurrection as a past, present, and future event (the historical event, in our life experiences, and our hope of heaven).</a:t>
            </a:r>
          </a:p>
          <a:p>
            <a:pPr>
              <a:spcBef>
                <a:spcPct val="0"/>
              </a:spcBef>
            </a:pPr>
            <a:endParaRPr lang="en-US" altLang="en-US"/>
          </a:p>
          <a:p>
            <a:pPr>
              <a:spcBef>
                <a:spcPct val="0"/>
              </a:spcBef>
            </a:pPr>
            <a:r>
              <a:rPr lang="en-US" altLang="en-US"/>
              <a:t>This slide corresponds to content in article 15, “Evil and Suffering and a Good and Powerful God,” in the student book.</a:t>
            </a:r>
          </a:p>
        </p:txBody>
      </p:sp>
      <p:sp>
        <p:nvSpPr>
          <p:cNvPr id="37891" name="Slide Number Placeholder 3">
            <a:extLst>
              <a:ext uri="{FF2B5EF4-FFF2-40B4-BE49-F238E27FC236}">
                <a16:creationId xmlns:a16="http://schemas.microsoft.com/office/drawing/2014/main" id="{205B14AA-B329-F04E-B19E-E0B1FE67D7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DA99183-5DD6-764E-B5A0-F872334891EC}" type="slidenum">
              <a:rPr lang="en-US" altLang="en-US"/>
              <a:pPr fontAlgn="base">
                <a:spcBef>
                  <a:spcPct val="0"/>
                </a:spcBef>
                <a:spcAft>
                  <a:spcPct val="0"/>
                </a:spcAft>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E66888EC-B7E6-684B-82B8-77C5D91492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2668261C-0038-444C-A8CF-12718C52C2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Ask the question from the end of article 15 in the student book, “In what ways do you rely on God during times of personal pain and loss?” Point out that our experience of relying on God is one good that comes from evil. </a:t>
            </a:r>
          </a:p>
          <a:p>
            <a:pPr>
              <a:spcBef>
                <a:spcPct val="0"/>
              </a:spcBef>
            </a:pPr>
            <a:r>
              <a:rPr lang="en-US" altLang="en-US"/>
              <a:t> </a:t>
            </a:r>
          </a:p>
          <a:p>
            <a:pPr>
              <a:spcBef>
                <a:spcPct val="0"/>
              </a:spcBef>
            </a:pPr>
            <a:r>
              <a:rPr lang="en-US" altLang="en-US"/>
              <a:t>This slide corresponds to content in article 15, “Evil and Suffering and a Good and Powerful God,” in the student book.</a:t>
            </a:r>
          </a:p>
        </p:txBody>
      </p:sp>
      <p:sp>
        <p:nvSpPr>
          <p:cNvPr id="39939" name="Slide Number Placeholder 3">
            <a:extLst>
              <a:ext uri="{FF2B5EF4-FFF2-40B4-BE49-F238E27FC236}">
                <a16:creationId xmlns:a16="http://schemas.microsoft.com/office/drawing/2014/main" id="{06B9B12B-AA6F-054D-BBF3-5FDC03003A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765CFF-25E7-1349-8A7D-AB7671B9116C}" type="slidenum">
              <a:rPr lang="en-US" altLang="en-US"/>
              <a:pPr fontAlgn="base">
                <a:spcBef>
                  <a:spcPct val="0"/>
                </a:spcBef>
                <a:spcAft>
                  <a:spcPct val="0"/>
                </a:spcAft>
              </a:pPr>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6E2F15FD-C5F7-5E48-B905-3D3485B79E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850BDBBC-757B-5544-8DC8-EA5F05951E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Explain that today the Holy Spirit empowers the Church to interpret, and to shed light on, the mystery of God’s Revelation. Provide an example of a modern interpretation of a commandment, such as the U.S. bishops’ call to ban landmines. </a:t>
            </a:r>
          </a:p>
          <a:p>
            <a:pPr>
              <a:spcBef>
                <a:spcPct val="0"/>
              </a:spcBef>
            </a:pPr>
            <a:r>
              <a:rPr lang="en-US" altLang="en-US"/>
              <a:t> </a:t>
            </a:r>
          </a:p>
          <a:p>
            <a:pPr>
              <a:spcBef>
                <a:spcPct val="0"/>
              </a:spcBef>
            </a:pPr>
            <a:r>
              <a:rPr lang="en-US" altLang="en-US"/>
              <a:t>This slide corresponds to content in article 11, “What Is Revelation?” in the student book. </a:t>
            </a:r>
          </a:p>
        </p:txBody>
      </p:sp>
      <p:sp>
        <p:nvSpPr>
          <p:cNvPr id="15363" name="Slide Number Placeholder 3">
            <a:extLst>
              <a:ext uri="{FF2B5EF4-FFF2-40B4-BE49-F238E27FC236}">
                <a16:creationId xmlns:a16="http://schemas.microsoft.com/office/drawing/2014/main" id="{9CB9881E-7E21-AB40-A548-26E18E4998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A0062C6-96EB-7644-9BC2-1FEF0170A52F}" type="slidenum">
              <a:rPr lang="en-US" altLang="en-US"/>
              <a:pPr fontAlgn="base">
                <a:spcBef>
                  <a:spcPct val="0"/>
                </a:spcBef>
                <a:spcAft>
                  <a:spcPct val="0"/>
                </a:spcAft>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5E61C520-6B67-4B4B-B45A-57C5B97D4A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28B3F0A9-89C7-354D-843F-CB1963E783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To explain the first bullet point, direct the students to read the quotation from </a:t>
            </a:r>
            <a:r>
              <a:rPr lang="en-US" altLang="en-US" i="1"/>
              <a:t>Divine Revelation</a:t>
            </a:r>
            <a:r>
              <a:rPr lang="en-US" altLang="en-US"/>
              <a:t> in article 12 of the student book that begins, “Jesus perfected revelation . . .” Discuss the ways in which Jesus fulfilled revelation. </a:t>
            </a:r>
          </a:p>
          <a:p>
            <a:pPr>
              <a:spcBef>
                <a:spcPct val="0"/>
              </a:spcBef>
            </a:pPr>
            <a:r>
              <a:rPr lang="en-US" altLang="en-US"/>
              <a:t> </a:t>
            </a:r>
          </a:p>
          <a:p>
            <a:pPr>
              <a:spcBef>
                <a:spcPct val="0"/>
              </a:spcBef>
            </a:pPr>
            <a:r>
              <a:rPr lang="en-US" altLang="en-US"/>
              <a:t>This slide corresponds to content in article 11, “What is Revelation?” in the student book.</a:t>
            </a:r>
          </a:p>
        </p:txBody>
      </p:sp>
      <p:sp>
        <p:nvSpPr>
          <p:cNvPr id="17411" name="Slide Number Placeholder 3">
            <a:extLst>
              <a:ext uri="{FF2B5EF4-FFF2-40B4-BE49-F238E27FC236}">
                <a16:creationId xmlns:a16="http://schemas.microsoft.com/office/drawing/2014/main" id="{8D8EE7DB-F1B5-8147-A9A6-40A4980123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BB2E25-E8AF-2241-8523-0301CCD703CA}" type="slidenum">
              <a:rPr lang="en-US" altLang="en-US"/>
              <a:pPr fontAlgn="base">
                <a:spcBef>
                  <a:spcPct val="0"/>
                </a:spcBef>
                <a:spcAft>
                  <a:spcPct val="0"/>
                </a:spcAft>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88BEE0E5-AE19-BA4A-9108-AEEAC58CFA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CD1A00F-BEB0-9A43-8F35-E4CF2B98C4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Discuss our vocation, by our very nature, to be in relationship with God. Point out that nearly every human culture has sought out the Divine through prayer and ritual. </a:t>
            </a:r>
          </a:p>
          <a:p>
            <a:pPr>
              <a:spcBef>
                <a:spcPct val="0"/>
              </a:spcBef>
            </a:pPr>
            <a:r>
              <a:rPr lang="en-US" altLang="en-US"/>
              <a:t> </a:t>
            </a:r>
          </a:p>
          <a:p>
            <a:pPr>
              <a:spcBef>
                <a:spcPct val="0"/>
              </a:spcBef>
            </a:pPr>
            <a:r>
              <a:rPr lang="en-US" altLang="en-US"/>
              <a:t>This slide corresponds to content in article 12, “Sharing in God’s Life,” in the student book.</a:t>
            </a:r>
          </a:p>
        </p:txBody>
      </p:sp>
      <p:sp>
        <p:nvSpPr>
          <p:cNvPr id="19459" name="Slide Number Placeholder 3">
            <a:extLst>
              <a:ext uri="{FF2B5EF4-FFF2-40B4-BE49-F238E27FC236}">
                <a16:creationId xmlns:a16="http://schemas.microsoft.com/office/drawing/2014/main" id="{BC4F04EA-B81E-5C4B-B0DB-DCDF9101F0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226EE65-D82B-4245-A370-DC3A04C41FB8}" type="slidenum">
              <a:rPr lang="en-US" altLang="en-US"/>
              <a:pPr fontAlgn="base">
                <a:spcBef>
                  <a:spcPct val="0"/>
                </a:spcBef>
                <a:spcAft>
                  <a:spcPct val="0"/>
                </a:spcAft>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96E82A1B-93FB-EC4E-BB74-1974ECB6D5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64CE4F48-A9A1-2940-AD0F-22134654D8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Point out that God has revealed himself throughout history to the Israelites and by becoming one of us to save us. Ask the students how God continues to show his love for us in the Sacraments. </a:t>
            </a:r>
          </a:p>
          <a:p>
            <a:pPr>
              <a:spcBef>
                <a:spcPct val="0"/>
              </a:spcBef>
            </a:pPr>
            <a:r>
              <a:rPr lang="en-US" altLang="en-US"/>
              <a:t> </a:t>
            </a:r>
          </a:p>
          <a:p>
            <a:pPr>
              <a:spcBef>
                <a:spcPct val="0"/>
              </a:spcBef>
            </a:pPr>
            <a:r>
              <a:rPr lang="en-US" altLang="en-US"/>
              <a:t>This slide corresponds to content in article 12, “Sharing in God’s Life,” in the student book.</a:t>
            </a:r>
          </a:p>
        </p:txBody>
      </p:sp>
      <p:sp>
        <p:nvSpPr>
          <p:cNvPr id="21507" name="Slide Number Placeholder 3">
            <a:extLst>
              <a:ext uri="{FF2B5EF4-FFF2-40B4-BE49-F238E27FC236}">
                <a16:creationId xmlns:a16="http://schemas.microsoft.com/office/drawing/2014/main" id="{6B3D7485-BA97-3349-8260-CAE556CEEE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988189-A02A-EC49-AD1B-3BDF84ACB961}" type="slidenum">
              <a:rPr lang="en-US" altLang="en-US"/>
              <a:pPr fontAlgn="base">
                <a:spcBef>
                  <a:spcPct val="0"/>
                </a:spcBef>
                <a:spcAft>
                  <a:spcPct val="0"/>
                </a:spcAft>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6BA42BFC-5AF4-E94D-B10E-68FB84B096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FBD3C581-7C4C-014D-B045-0D0653A3E2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Share with the students an event from your own life or from the life of another person to illustrate the last bullet point (e.g., a change of heart spurred by someone’s words or actions, the conversion of a saint, humanitarian or missionary work).</a:t>
            </a:r>
          </a:p>
          <a:p>
            <a:pPr>
              <a:spcBef>
                <a:spcPct val="0"/>
              </a:spcBef>
            </a:pPr>
            <a:endParaRPr lang="en-US" altLang="en-US"/>
          </a:p>
          <a:p>
            <a:pPr>
              <a:spcBef>
                <a:spcPct val="0"/>
              </a:spcBef>
            </a:pPr>
            <a:r>
              <a:rPr lang="en-US" altLang="en-US"/>
              <a:t>This slide corresponds to content in article 13, “God’s Plan for Our Salvation,” in the student book.  </a:t>
            </a:r>
          </a:p>
        </p:txBody>
      </p:sp>
      <p:sp>
        <p:nvSpPr>
          <p:cNvPr id="23555" name="Slide Number Placeholder 3">
            <a:extLst>
              <a:ext uri="{FF2B5EF4-FFF2-40B4-BE49-F238E27FC236}">
                <a16:creationId xmlns:a16="http://schemas.microsoft.com/office/drawing/2014/main" id="{5E3B5987-254A-164A-A986-C05433FE9E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C4398F-0834-3D47-B919-FE9FACD35368}" type="slidenum">
              <a:rPr lang="en-US" altLang="en-US"/>
              <a:pPr fontAlgn="base">
                <a:spcBef>
                  <a:spcPct val="0"/>
                </a:spcBef>
                <a:spcAft>
                  <a:spcPct val="0"/>
                </a:spcAft>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9A4217A5-6986-3149-8062-E8822B3E81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40CBE9D4-5A18-BA4F-8F96-DCCACB35E8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Explain that we call the unfolding of God’s plan for us </a:t>
            </a:r>
            <a:r>
              <a:rPr lang="en-US" altLang="en-US" i="1"/>
              <a:t>salvation history</a:t>
            </a:r>
            <a:r>
              <a:rPr lang="en-US" altLang="en-US"/>
              <a:t>. Review the timeline at the end of article 13 of the student book to highlight the events of salvation history. </a:t>
            </a:r>
          </a:p>
          <a:p>
            <a:pPr>
              <a:spcBef>
                <a:spcPct val="0"/>
              </a:spcBef>
            </a:pPr>
            <a:r>
              <a:rPr lang="en-US" altLang="en-US"/>
              <a:t> </a:t>
            </a:r>
          </a:p>
          <a:p>
            <a:pPr>
              <a:spcBef>
                <a:spcPct val="0"/>
              </a:spcBef>
            </a:pPr>
            <a:r>
              <a:rPr lang="en-US" altLang="en-US"/>
              <a:t>This slide corresponds to content in article 13, “God’s Plan for Our Salvation,” in the student book.</a:t>
            </a:r>
          </a:p>
        </p:txBody>
      </p:sp>
      <p:sp>
        <p:nvSpPr>
          <p:cNvPr id="25603" name="Slide Number Placeholder 3">
            <a:extLst>
              <a:ext uri="{FF2B5EF4-FFF2-40B4-BE49-F238E27FC236}">
                <a16:creationId xmlns:a16="http://schemas.microsoft.com/office/drawing/2014/main" id="{B75755BD-2F57-9043-A76E-02BD741EF8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2B4B6E-5846-9945-8338-75B358C478A3}" type="slidenum">
              <a:rPr lang="en-US" altLang="en-US"/>
              <a:pPr fontAlgn="base">
                <a:spcBef>
                  <a:spcPct val="0"/>
                </a:spcBef>
                <a:spcAft>
                  <a:spcPct val="0"/>
                </a:spcAft>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DB9C6C96-A941-0745-96C4-8928C94EAF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1777EA48-4F9F-6C42-9B93-CC9C21FA91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Ask what kinds of things we learn about God from the events in Jesus’ life and ministry.</a:t>
            </a:r>
          </a:p>
          <a:p>
            <a:pPr>
              <a:spcBef>
                <a:spcPct val="0"/>
              </a:spcBef>
            </a:pPr>
            <a:endParaRPr lang="en-US" altLang="en-US"/>
          </a:p>
          <a:p>
            <a:pPr>
              <a:spcBef>
                <a:spcPct val="0"/>
              </a:spcBef>
            </a:pPr>
            <a:r>
              <a:rPr lang="en-US" altLang="en-US"/>
              <a:t>This slide corresponds to content in article 13, “God’s Plan for Our Salvation,” in the student book. </a:t>
            </a:r>
          </a:p>
        </p:txBody>
      </p:sp>
      <p:sp>
        <p:nvSpPr>
          <p:cNvPr id="27651" name="Slide Number Placeholder 3">
            <a:extLst>
              <a:ext uri="{FF2B5EF4-FFF2-40B4-BE49-F238E27FC236}">
                <a16:creationId xmlns:a16="http://schemas.microsoft.com/office/drawing/2014/main" id="{A852CCC1-1C83-7C42-BE83-3634F38CEB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C9FC5C-58AB-CD44-8781-4D8EB2FB978B}" type="slidenum">
              <a:rPr lang="en-US" altLang="en-US"/>
              <a:pPr fontAlgn="base">
                <a:spcBef>
                  <a:spcPct val="0"/>
                </a:spcBef>
                <a:spcAft>
                  <a:spcPct val="0"/>
                </a:spcAft>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C4C6FA94-C7A5-1D48-8D84-C38B4F7A3F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162A123C-ABD9-EA49-A355-09A0348904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Explain that it can be hard to accept something we can’t see with our eyes, so God has given us these means as help. Ask the students for stories of people whose faith has inspired them. </a:t>
            </a:r>
          </a:p>
          <a:p>
            <a:pPr>
              <a:spcBef>
                <a:spcPct val="0"/>
              </a:spcBef>
            </a:pPr>
            <a:endParaRPr lang="en-US" altLang="en-US"/>
          </a:p>
          <a:p>
            <a:pPr>
              <a:spcBef>
                <a:spcPct val="0"/>
              </a:spcBef>
            </a:pPr>
            <a:r>
              <a:rPr lang="en-US" altLang="en-US"/>
              <a:t>This slide corresponds to content in article 14, “Encountering God with the Eyes of Faith,” in the student book. </a:t>
            </a:r>
          </a:p>
        </p:txBody>
      </p:sp>
      <p:sp>
        <p:nvSpPr>
          <p:cNvPr id="29699" name="Slide Number Placeholder 3">
            <a:extLst>
              <a:ext uri="{FF2B5EF4-FFF2-40B4-BE49-F238E27FC236}">
                <a16:creationId xmlns:a16="http://schemas.microsoft.com/office/drawing/2014/main" id="{CED8D2AB-781D-F54B-AAC9-649FCF1A0B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E03811-5BA6-724B-B493-97FC29AA5805}" type="slidenum">
              <a:rPr lang="en-US" altLang="en-US"/>
              <a:pPr fontAlgn="base">
                <a:spcBef>
                  <a:spcPct val="0"/>
                </a:spcBef>
                <a:spcAft>
                  <a:spcPct val="0"/>
                </a:spcAft>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a:t>Click to edit Master title style</a:t>
            </a:r>
            <a:endParaRPr lang="en-US" dirty="0"/>
          </a:p>
        </p:txBody>
      </p:sp>
      <p:sp>
        <p:nvSpPr>
          <p:cNvPr id="9" name="Text Placeholder 8"/>
          <p:cNvSpPr>
            <a:spLocks noGrp="1"/>
          </p:cNvSpPr>
          <p:nvPr>
            <p:ph type="body" sz="quarter" idx="10"/>
          </p:nvPr>
        </p:nvSpPr>
        <p:spPr>
          <a:xfrm>
            <a:off x="7543800" y="6019800"/>
            <a:ext cx="1676400" cy="304800"/>
          </a:xfrm>
        </p:spPr>
        <p:txBody>
          <a:bodyPr lIns="0" anchor="ctr">
            <a:normAutofit/>
          </a:bodyPr>
          <a:lstStyle>
            <a:lvl1pPr algn="l">
              <a:buNone/>
              <a:defRPr sz="8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5221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4" name="Footer Placeholder 4">
            <a:extLst>
              <a:ext uri="{FF2B5EF4-FFF2-40B4-BE49-F238E27FC236}">
                <a16:creationId xmlns:a16="http://schemas.microsoft.com/office/drawing/2014/main" id="{46127B04-C4D7-6F49-85C4-A0F6E1FF52A7}"/>
              </a:ext>
            </a:extLst>
          </p:cNvPr>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91150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4" name="Footer Placeholder 4">
            <a:extLst>
              <a:ext uri="{FF2B5EF4-FFF2-40B4-BE49-F238E27FC236}">
                <a16:creationId xmlns:a16="http://schemas.microsoft.com/office/drawing/2014/main" id="{62A94FAA-D746-CF41-8FA4-3E2C8B758501}"/>
              </a:ext>
            </a:extLst>
          </p:cNvPr>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68298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9" name="Text Placeholder 8"/>
          <p:cNvSpPr>
            <a:spLocks noGrp="1"/>
          </p:cNvSpPr>
          <p:nvPr>
            <p:ph type="body" sz="quarter" idx="12"/>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B5429ECD-6FC7-2849-BCDF-E90D86F8F398}"/>
              </a:ext>
            </a:extLst>
          </p:cNvPr>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94624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a:t>Click to edit Master text styles</a:t>
            </a:r>
          </a:p>
        </p:txBody>
      </p:sp>
      <p:sp>
        <p:nvSpPr>
          <p:cNvPr id="3" name="Footer Placeholder 4">
            <a:extLst>
              <a:ext uri="{FF2B5EF4-FFF2-40B4-BE49-F238E27FC236}">
                <a16:creationId xmlns:a16="http://schemas.microsoft.com/office/drawing/2014/main" id="{CB72F1E8-EC34-6045-97F4-96CA127564FF}"/>
              </a:ext>
            </a:extLst>
          </p:cNvPr>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24101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570A9F8-0FDD-5048-9CC1-5B4D20D02C98}"/>
              </a:ext>
            </a:extLst>
          </p:cNvPr>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8799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a:t>Click to edit Master text styles</a:t>
            </a:r>
          </a:p>
        </p:txBody>
      </p:sp>
      <p:sp>
        <p:nvSpPr>
          <p:cNvPr id="5" name="Footer Placeholder 4">
            <a:extLst>
              <a:ext uri="{FF2B5EF4-FFF2-40B4-BE49-F238E27FC236}">
                <a16:creationId xmlns:a16="http://schemas.microsoft.com/office/drawing/2014/main" id="{EBE9D32A-35A2-B64D-A097-D104444B3CB9}"/>
              </a:ext>
            </a:extLst>
          </p:cNvPr>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91459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a:t>Click to edit Master title style</a:t>
            </a:r>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a:t>Click to edit Master text styles</a:t>
            </a:r>
          </a:p>
          <a:p>
            <a:pPr lvl="1"/>
            <a:r>
              <a:rPr lang="en-US"/>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283C49FF-E83E-9C4D-B3B6-BA7B1C635765}"/>
              </a:ext>
            </a:extLst>
          </p:cNvPr>
          <p:cNvSpPr>
            <a:spLocks noGrp="1"/>
          </p:cNvSpPr>
          <p:nvPr>
            <p:ph type="ftr" sz="quarter" idx="14"/>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174003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435DA4-EDD0-C34F-91AD-BC64436F2BF3}"/>
              </a:ext>
            </a:extLst>
          </p:cNvPr>
          <p:cNvSpPr>
            <a:spLocks noGrp="1" noChangeArrowheads="1"/>
          </p:cNvSpPr>
          <p:nvPr>
            <p:ph type="title"/>
          </p:nvPr>
        </p:nvSpPr>
        <p:spPr bwMode="auto">
          <a:xfrm>
            <a:off x="914400" y="838200"/>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9D609BB-2DA9-D944-A96D-F428BBC0C07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691D014-F2D2-6644-A99D-1375B834EA7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90F4AA91-3677-984B-970E-49C126AE6BD9}" type="datetimeFigureOut">
              <a:rPr lang="en-US"/>
              <a:pPr>
                <a:defRPr/>
              </a:pPr>
              <a:t>6/9/20</a:t>
            </a:fld>
            <a:endParaRPr lang="en-US"/>
          </a:p>
        </p:txBody>
      </p:sp>
      <p:sp>
        <p:nvSpPr>
          <p:cNvPr id="5" name="Footer Placeholder 4">
            <a:extLst>
              <a:ext uri="{FF2B5EF4-FFF2-40B4-BE49-F238E27FC236}">
                <a16:creationId xmlns:a16="http://schemas.microsoft.com/office/drawing/2014/main" id="{D15102B6-42F5-9945-B83A-3D3E229F726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AF9A256-F51F-3047-A7D3-53AEE3EDAE7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63FCFBB-5B22-3B45-B8B6-11B0A8FBB5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xStyles>
    <p:titleStyle>
      <a:lvl1pPr algn="l" rtl="0" fontAlgn="base">
        <a:spcBef>
          <a:spcPct val="0"/>
        </a:spcBef>
        <a:spcAft>
          <a:spcPct val="0"/>
        </a:spcAft>
        <a:defRPr sz="2800" b="1" kern="1200">
          <a:solidFill>
            <a:schemeClr val="tx1"/>
          </a:solidFill>
          <a:latin typeface="Arial" pitchFamily="34" charset="0"/>
          <a:ea typeface="+mj-ea"/>
          <a:cs typeface="Arial" pitchFamily="34" charset="0"/>
        </a:defRPr>
      </a:lvl1pPr>
      <a:lvl2pPr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b="1">
          <a:solidFill>
            <a:schemeClr val="tx1"/>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anose="020B0604020202020204" pitchFamily="34" charset="0"/>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anose="020B0604020202020204"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908C-D33F-FF4C-B8ED-3408005CB68D}"/>
              </a:ext>
            </a:extLst>
          </p:cNvPr>
          <p:cNvSpPr>
            <a:spLocks noGrp="1"/>
          </p:cNvSpPr>
          <p:nvPr>
            <p:ph type="ctrTitle"/>
          </p:nvPr>
        </p:nvSpPr>
        <p:spPr/>
        <p:txBody>
          <a:bodyPr rtlCol="0"/>
          <a:lstStyle/>
          <a:p>
            <a:pPr fontAlgn="auto">
              <a:spcAft>
                <a:spcPts val="0"/>
              </a:spcAft>
              <a:defRPr/>
            </a:pPr>
            <a:r>
              <a:rPr lang="en-US" dirty="0">
                <a:effectLst/>
              </a:rPr>
              <a:t>The God-Human Relationship</a:t>
            </a:r>
            <a:endParaRPr lang="en-US" dirty="0"/>
          </a:p>
        </p:txBody>
      </p:sp>
      <p:sp>
        <p:nvSpPr>
          <p:cNvPr id="11266" name="Subtitle 2">
            <a:extLst>
              <a:ext uri="{FF2B5EF4-FFF2-40B4-BE49-F238E27FC236}">
                <a16:creationId xmlns:a16="http://schemas.microsoft.com/office/drawing/2014/main" id="{56331534-E6C5-EF43-9503-BC5639D2C300}"/>
              </a:ext>
            </a:extLst>
          </p:cNvPr>
          <p:cNvSpPr txBox="1">
            <a:spLocks noChangeArrowheads="1"/>
          </p:cNvSpPr>
          <p:nvPr/>
        </p:nvSpPr>
        <p:spPr bwMode="auto">
          <a:xfrm>
            <a:off x="1981200" y="4876800"/>
            <a:ext cx="640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None/>
            </a:pPr>
            <a:r>
              <a:rPr lang="en-US" altLang="en-US" i="1"/>
              <a:t>Jesus Christ: God’s Love Made Visible, Second Edition</a:t>
            </a:r>
          </a:p>
          <a:p>
            <a:pPr algn="ctr" eaLnBrk="1" hangingPunct="1">
              <a:buFont typeface="Arial" panose="020B0604020202020204" pitchFamily="34" charset="0"/>
              <a:buNone/>
            </a:pPr>
            <a:r>
              <a:rPr lang="en-US" altLang="en-US"/>
              <a:t>Unit 2, Chapter 3</a:t>
            </a:r>
            <a:endParaRPr lang="en-US" altLang="en-US" sz="1200" i="1"/>
          </a:p>
        </p:txBody>
      </p:sp>
      <p:sp>
        <p:nvSpPr>
          <p:cNvPr id="11267" name="Text Placeholder 3">
            <a:extLst>
              <a:ext uri="{FF2B5EF4-FFF2-40B4-BE49-F238E27FC236}">
                <a16:creationId xmlns:a16="http://schemas.microsoft.com/office/drawing/2014/main" id="{341F4EBE-E6F8-0249-9951-FA237ABAB2ED}"/>
              </a:ext>
            </a:extLst>
          </p:cNvPr>
          <p:cNvSpPr>
            <a:spLocks noGrp="1" noChangeArrowheads="1"/>
          </p:cNvSpPr>
          <p:nvPr/>
        </p:nvSpPr>
        <p:spPr bwMode="auto">
          <a:xfrm>
            <a:off x="7543800" y="6172200"/>
            <a:ext cx="1295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None/>
            </a:pPr>
            <a:r>
              <a:rPr lang="en-US" altLang="en-US" sz="800">
                <a:solidFill>
                  <a:srgbClr val="7F7F7F"/>
                </a:solidFill>
              </a:rPr>
              <a:t>Document#: TX004808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481F8CF-63D1-864F-881F-86D318D2A416}"/>
              </a:ext>
            </a:extLst>
          </p:cNvPr>
          <p:cNvSpPr>
            <a:spLocks noGrp="1" noChangeArrowheads="1"/>
          </p:cNvSpPr>
          <p:nvPr>
            <p:ph type="title"/>
          </p:nvPr>
        </p:nvSpPr>
        <p:spPr>
          <a:xfrm>
            <a:off x="765175" y="1069975"/>
            <a:ext cx="8153400" cy="533400"/>
          </a:xfrm>
        </p:spPr>
        <p:txBody>
          <a:bodyPr/>
          <a:lstStyle/>
          <a:p>
            <a:r>
              <a:rPr lang="en-US" altLang="en-US"/>
              <a:t>We Encounter God  .  .  .</a:t>
            </a:r>
          </a:p>
        </p:txBody>
      </p:sp>
      <p:sp>
        <p:nvSpPr>
          <p:cNvPr id="28675" name="Text Placeholder 3">
            <a:extLst>
              <a:ext uri="{FF2B5EF4-FFF2-40B4-BE49-F238E27FC236}">
                <a16:creationId xmlns:a16="http://schemas.microsoft.com/office/drawing/2014/main" id="{7ACC1BE5-915D-354D-B2BE-3ED5929AF80D}"/>
              </a:ext>
            </a:extLst>
          </p:cNvPr>
          <p:cNvSpPr>
            <a:spLocks noGrp="1" noChangeArrowheads="1"/>
          </p:cNvSpPr>
          <p:nvPr>
            <p:ph type="body" sz="quarter" idx="4294967295"/>
          </p:nvPr>
        </p:nvSpPr>
        <p:spPr>
          <a:xfrm>
            <a:off x="996950" y="1839913"/>
            <a:ext cx="3733800" cy="3902075"/>
          </a:xfrm>
        </p:spPr>
        <p:txBody>
          <a:bodyPr/>
          <a:lstStyle/>
          <a:p>
            <a:r>
              <a:rPr lang="en-US" altLang="en-US"/>
              <a:t>in the Scriptures, written through the inspiration of the Holy Spirit</a:t>
            </a:r>
          </a:p>
          <a:p>
            <a:r>
              <a:rPr lang="en-US" altLang="en-US"/>
              <a:t>through the witness of faith-filled people—saints and people in our lives</a:t>
            </a:r>
          </a:p>
          <a:p>
            <a:r>
              <a:rPr lang="en-US" altLang="en-US"/>
              <a:t>by means of reason and conscience, which help </a:t>
            </a:r>
            <a:br>
              <a:rPr lang="en-US" altLang="en-US"/>
            </a:br>
            <a:r>
              <a:rPr lang="en-US" altLang="en-US"/>
              <a:t>us to explore our faith</a:t>
            </a:r>
          </a:p>
        </p:txBody>
      </p:sp>
      <p:sp>
        <p:nvSpPr>
          <p:cNvPr id="6" name="TextBox 5">
            <a:extLst>
              <a:ext uri="{FF2B5EF4-FFF2-40B4-BE49-F238E27FC236}">
                <a16:creationId xmlns:a16="http://schemas.microsoft.com/office/drawing/2014/main" id="{2DBE2A21-2682-4B45-B087-627710AE608C}"/>
              </a:ext>
            </a:extLst>
          </p:cNvPr>
          <p:cNvSpPr txBox="1"/>
          <p:nvPr/>
        </p:nvSpPr>
        <p:spPr bwMode="auto">
          <a:xfrm rot="722358">
            <a:off x="4252913" y="5248275"/>
            <a:ext cx="3276600" cy="21590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800" dirty="0">
                <a:solidFill>
                  <a:schemeClr val="bg1">
                    <a:lumMod val="65000"/>
                  </a:schemeClr>
                </a:solidFill>
                <a:latin typeface="+mn-lt"/>
              </a:rPr>
              <a:t>© </a:t>
            </a:r>
            <a:r>
              <a:rPr lang="en-US" sz="800" dirty="0" err="1">
                <a:solidFill>
                  <a:schemeClr val="bg1">
                    <a:lumMod val="65000"/>
                  </a:schemeClr>
                </a:solidFill>
                <a:latin typeface="+mn-lt"/>
              </a:rPr>
              <a:t>BevLinder</a:t>
            </a:r>
            <a:r>
              <a:rPr lang="en-US" sz="800" dirty="0">
                <a:solidFill>
                  <a:schemeClr val="bg1">
                    <a:lumMod val="65000"/>
                  </a:schemeClr>
                </a:solidFill>
                <a:latin typeface="+mn-lt"/>
              </a:rPr>
              <a:t> / iStockphoto.com</a:t>
            </a:r>
          </a:p>
        </p:txBody>
      </p:sp>
      <p:pic>
        <p:nvPicPr>
          <p:cNvPr id="5" name="Picture 4">
            <a:extLst>
              <a:ext uri="{FF2B5EF4-FFF2-40B4-BE49-F238E27FC236}">
                <a16:creationId xmlns:a16="http://schemas.microsoft.com/office/drawing/2014/main" id="{9F4189F9-7435-AE46-924B-63A565D350CE}"/>
              </a:ext>
            </a:extLst>
          </p:cNvPr>
          <p:cNvPicPr>
            <a:picLocks noChangeAspect="1"/>
          </p:cNvPicPr>
          <p:nvPr/>
        </p:nvPicPr>
        <p:blipFill>
          <a:blip r:embed="rId4" cstate="print"/>
          <a:stretch>
            <a:fillRect/>
          </a:stretch>
        </p:blipFill>
        <p:spPr>
          <a:xfrm rot="766736">
            <a:off x="4638663" y="2234971"/>
            <a:ext cx="3985779" cy="3112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B6D3BAFE-11F9-9B4E-843E-444536A9CE89}"/>
              </a:ext>
            </a:extLst>
          </p:cNvPr>
          <p:cNvSpPr>
            <a:spLocks noGrp="1" noChangeArrowheads="1"/>
          </p:cNvSpPr>
          <p:nvPr>
            <p:ph type="title"/>
          </p:nvPr>
        </p:nvSpPr>
        <p:spPr>
          <a:xfrm>
            <a:off x="381000" y="990600"/>
            <a:ext cx="8458200" cy="533400"/>
          </a:xfrm>
        </p:spPr>
        <p:txBody>
          <a:bodyPr/>
          <a:lstStyle/>
          <a:p>
            <a:r>
              <a:rPr lang="en-US" altLang="en-US"/>
              <a:t>Evil and Suffering and a Good and Powerful God</a:t>
            </a:r>
          </a:p>
        </p:txBody>
      </p:sp>
      <p:sp>
        <p:nvSpPr>
          <p:cNvPr id="30723" name="Text Placeholder 3">
            <a:extLst>
              <a:ext uri="{FF2B5EF4-FFF2-40B4-BE49-F238E27FC236}">
                <a16:creationId xmlns:a16="http://schemas.microsoft.com/office/drawing/2014/main" id="{D288C85F-2BE7-8B41-8F57-E2E6F15012CF}"/>
              </a:ext>
            </a:extLst>
          </p:cNvPr>
          <p:cNvSpPr>
            <a:spLocks noGrp="1" noChangeArrowheads="1"/>
          </p:cNvSpPr>
          <p:nvPr>
            <p:ph type="body" sz="quarter" idx="4294967295"/>
          </p:nvPr>
        </p:nvSpPr>
        <p:spPr>
          <a:xfrm>
            <a:off x="609600" y="1676400"/>
            <a:ext cx="8382000" cy="3581400"/>
          </a:xfrm>
        </p:spPr>
        <p:txBody>
          <a:bodyPr/>
          <a:lstStyle/>
          <a:p>
            <a:r>
              <a:rPr lang="en-US" altLang="en-US"/>
              <a:t>Many people struggle with the presence of evil in the world.</a:t>
            </a:r>
          </a:p>
          <a:p>
            <a:r>
              <a:rPr lang="en-US" altLang="en-US"/>
              <a:t>We ask, “If God is all-powerful and all-good, how can there be suffering?”</a:t>
            </a:r>
          </a:p>
          <a:p>
            <a:r>
              <a:rPr lang="en-US" altLang="en-US"/>
              <a:t>There are four key elements to the Church’s answer.</a:t>
            </a:r>
          </a:p>
        </p:txBody>
      </p:sp>
      <p:sp>
        <p:nvSpPr>
          <p:cNvPr id="6" name="TextBox 5">
            <a:extLst>
              <a:ext uri="{FF2B5EF4-FFF2-40B4-BE49-F238E27FC236}">
                <a16:creationId xmlns:a16="http://schemas.microsoft.com/office/drawing/2014/main" id="{FE77A992-87E6-E643-A8A6-BB1932D40052}"/>
              </a:ext>
            </a:extLst>
          </p:cNvPr>
          <p:cNvSpPr txBox="1"/>
          <p:nvPr/>
        </p:nvSpPr>
        <p:spPr bwMode="auto">
          <a:xfrm>
            <a:off x="3048000" y="6489700"/>
            <a:ext cx="3276600" cy="21590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800" dirty="0">
                <a:solidFill>
                  <a:schemeClr val="bg1">
                    <a:lumMod val="65000"/>
                  </a:schemeClr>
                </a:solidFill>
                <a:latin typeface="+mn-lt"/>
              </a:rPr>
              <a:t>© Everett Historical / Shutterstock.com</a:t>
            </a:r>
          </a:p>
        </p:txBody>
      </p:sp>
      <p:pic>
        <p:nvPicPr>
          <p:cNvPr id="5" name="Picture 4">
            <a:extLst>
              <a:ext uri="{FF2B5EF4-FFF2-40B4-BE49-F238E27FC236}">
                <a16:creationId xmlns:a16="http://schemas.microsoft.com/office/drawing/2014/main" id="{2D1A0A50-700A-B244-99AA-1DB0376E463E}"/>
              </a:ext>
            </a:extLst>
          </p:cNvPr>
          <p:cNvPicPr>
            <a:picLocks noChangeAspect="1"/>
          </p:cNvPicPr>
          <p:nvPr/>
        </p:nvPicPr>
        <p:blipFill>
          <a:blip r:embed="rId4"/>
          <a:srcRect/>
          <a:stretch/>
        </p:blipFill>
        <p:spPr>
          <a:xfrm>
            <a:off x="3202692" y="3276600"/>
            <a:ext cx="2433816" cy="30422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9FD5EDF-1B2E-0740-BC50-0A7BB3BC2661}"/>
              </a:ext>
            </a:extLst>
          </p:cNvPr>
          <p:cNvSpPr>
            <a:spLocks noGrp="1" noChangeArrowheads="1"/>
          </p:cNvSpPr>
          <p:nvPr>
            <p:ph type="title"/>
          </p:nvPr>
        </p:nvSpPr>
        <p:spPr>
          <a:xfrm>
            <a:off x="838200" y="1104900"/>
            <a:ext cx="5105400" cy="838200"/>
          </a:xfrm>
        </p:spPr>
        <p:txBody>
          <a:bodyPr/>
          <a:lstStyle/>
          <a:p>
            <a:r>
              <a:rPr lang="en-US" altLang="en-US"/>
              <a:t>The World Is Yet Imperfect</a:t>
            </a:r>
          </a:p>
        </p:txBody>
      </p:sp>
      <p:sp>
        <p:nvSpPr>
          <p:cNvPr id="32771" name="Text Placeholder 3">
            <a:extLst>
              <a:ext uri="{FF2B5EF4-FFF2-40B4-BE49-F238E27FC236}">
                <a16:creationId xmlns:a16="http://schemas.microsoft.com/office/drawing/2014/main" id="{5A38C42F-2149-AB43-8ABA-15EC9E847AEC}"/>
              </a:ext>
            </a:extLst>
          </p:cNvPr>
          <p:cNvSpPr>
            <a:spLocks noGrp="1" noChangeArrowheads="1"/>
          </p:cNvSpPr>
          <p:nvPr>
            <p:ph type="body" sz="quarter" idx="4294967295"/>
          </p:nvPr>
        </p:nvSpPr>
        <p:spPr>
          <a:xfrm>
            <a:off x="5562600" y="2057400"/>
            <a:ext cx="3276600" cy="3200400"/>
          </a:xfrm>
        </p:spPr>
        <p:txBody>
          <a:bodyPr/>
          <a:lstStyle/>
          <a:p>
            <a:r>
              <a:rPr lang="en-US" altLang="en-US"/>
              <a:t>Natural disasters like floods and droughts are part of the laws of nature.</a:t>
            </a:r>
          </a:p>
          <a:p>
            <a:r>
              <a:rPr lang="en-US" altLang="en-US"/>
              <a:t>God created us with free will, so we have the option to sin and commit evil acts. </a:t>
            </a:r>
          </a:p>
        </p:txBody>
      </p:sp>
      <p:sp>
        <p:nvSpPr>
          <p:cNvPr id="6" name="TextBox 5">
            <a:extLst>
              <a:ext uri="{FF2B5EF4-FFF2-40B4-BE49-F238E27FC236}">
                <a16:creationId xmlns:a16="http://schemas.microsoft.com/office/drawing/2014/main" id="{74621506-1B12-CB4E-A4B5-68BFB986E25B}"/>
              </a:ext>
            </a:extLst>
          </p:cNvPr>
          <p:cNvSpPr txBox="1"/>
          <p:nvPr/>
        </p:nvSpPr>
        <p:spPr bwMode="auto">
          <a:xfrm rot="21208652">
            <a:off x="684213" y="5391150"/>
            <a:ext cx="3276600" cy="214313"/>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800" dirty="0">
                <a:solidFill>
                  <a:schemeClr val="bg1">
                    <a:lumMod val="65000"/>
                  </a:schemeClr>
                </a:solidFill>
                <a:latin typeface="+mn-lt"/>
              </a:rPr>
              <a:t>© </a:t>
            </a:r>
            <a:r>
              <a:rPr lang="en-US" sz="800" dirty="0" err="1">
                <a:solidFill>
                  <a:schemeClr val="bg1">
                    <a:lumMod val="65000"/>
                  </a:schemeClr>
                </a:solidFill>
                <a:latin typeface="+mn-lt"/>
              </a:rPr>
              <a:t>ghornephoto</a:t>
            </a:r>
            <a:r>
              <a:rPr lang="en-US" sz="800" dirty="0">
                <a:solidFill>
                  <a:schemeClr val="bg1">
                    <a:lumMod val="65000"/>
                  </a:schemeClr>
                </a:solidFill>
                <a:latin typeface="+mn-lt"/>
              </a:rPr>
              <a:t> / iStockphoto.com</a:t>
            </a:r>
          </a:p>
        </p:txBody>
      </p:sp>
      <p:pic>
        <p:nvPicPr>
          <p:cNvPr id="8" name="Picture 7">
            <a:extLst>
              <a:ext uri="{FF2B5EF4-FFF2-40B4-BE49-F238E27FC236}">
                <a16:creationId xmlns:a16="http://schemas.microsoft.com/office/drawing/2014/main" id="{EA6B38D9-77B2-E04D-9ADE-4D287DE647E2}"/>
              </a:ext>
            </a:extLst>
          </p:cNvPr>
          <p:cNvPicPr>
            <a:picLocks noChangeAspect="1"/>
          </p:cNvPicPr>
          <p:nvPr/>
        </p:nvPicPr>
        <p:blipFill>
          <a:blip r:embed="rId4" cstate="print"/>
          <a:stretch>
            <a:fillRect/>
          </a:stretch>
        </p:blipFill>
        <p:spPr>
          <a:xfrm>
            <a:off x="606418" y="2317889"/>
            <a:ext cx="4638896" cy="29399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161B-F861-2A4E-A83A-04A6E2CD8090}"/>
              </a:ext>
            </a:extLst>
          </p:cNvPr>
          <p:cNvSpPr>
            <a:spLocks noGrp="1"/>
          </p:cNvSpPr>
          <p:nvPr>
            <p:ph type="title"/>
          </p:nvPr>
        </p:nvSpPr>
        <p:spPr>
          <a:xfrm>
            <a:off x="747713" y="1114425"/>
            <a:ext cx="4191000" cy="914400"/>
          </a:xfrm>
        </p:spPr>
        <p:txBody>
          <a:bodyPr rtlCol="0">
            <a:normAutofit fontScale="90000"/>
          </a:bodyPr>
          <a:lstStyle/>
          <a:p>
            <a:pPr fontAlgn="auto">
              <a:spcAft>
                <a:spcPts val="0"/>
              </a:spcAft>
              <a:defRPr/>
            </a:pPr>
            <a:r>
              <a:rPr lang="en-US" dirty="0"/>
              <a:t>Suffering Can Be Redemptive</a:t>
            </a:r>
          </a:p>
        </p:txBody>
      </p:sp>
      <p:sp>
        <p:nvSpPr>
          <p:cNvPr id="34819" name="Text Placeholder 3">
            <a:extLst>
              <a:ext uri="{FF2B5EF4-FFF2-40B4-BE49-F238E27FC236}">
                <a16:creationId xmlns:a16="http://schemas.microsoft.com/office/drawing/2014/main" id="{5E3D87E8-7E58-5348-8BB7-21A723A17BC9}"/>
              </a:ext>
            </a:extLst>
          </p:cNvPr>
          <p:cNvSpPr>
            <a:spLocks noGrp="1" noChangeArrowheads="1"/>
          </p:cNvSpPr>
          <p:nvPr>
            <p:ph type="body" sz="quarter" idx="4294967295"/>
          </p:nvPr>
        </p:nvSpPr>
        <p:spPr>
          <a:xfrm>
            <a:off x="900113" y="2181225"/>
            <a:ext cx="4343400" cy="3838575"/>
          </a:xfrm>
        </p:spPr>
        <p:txBody>
          <a:bodyPr/>
          <a:lstStyle/>
          <a:p>
            <a:r>
              <a:rPr lang="en-US" altLang="en-US"/>
              <a:t>Our suffering unites us with the Crucified Christ. </a:t>
            </a:r>
          </a:p>
          <a:p>
            <a:r>
              <a:rPr lang="en-US" altLang="en-US"/>
              <a:t>In our efforts to alleviate the suffering of others, we serve the Crucified Lord.</a:t>
            </a:r>
          </a:p>
        </p:txBody>
      </p:sp>
      <p:sp>
        <p:nvSpPr>
          <p:cNvPr id="6" name="TextBox 5">
            <a:extLst>
              <a:ext uri="{FF2B5EF4-FFF2-40B4-BE49-F238E27FC236}">
                <a16:creationId xmlns:a16="http://schemas.microsoft.com/office/drawing/2014/main" id="{A67E95CA-848D-B34D-A06A-78C11F399E6C}"/>
              </a:ext>
            </a:extLst>
          </p:cNvPr>
          <p:cNvSpPr txBox="1"/>
          <p:nvPr/>
        </p:nvSpPr>
        <p:spPr bwMode="auto">
          <a:xfrm>
            <a:off x="5243513" y="5956300"/>
            <a:ext cx="3276600" cy="21590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800" dirty="0">
                <a:solidFill>
                  <a:schemeClr val="bg1">
                    <a:lumMod val="65000"/>
                  </a:schemeClr>
                </a:solidFill>
                <a:latin typeface="+mn-lt"/>
              </a:rPr>
              <a:t>© Mark Bowden / iStockphoto.com</a:t>
            </a:r>
          </a:p>
        </p:txBody>
      </p:sp>
      <p:pic>
        <p:nvPicPr>
          <p:cNvPr id="5" name="Picture 4">
            <a:extLst>
              <a:ext uri="{FF2B5EF4-FFF2-40B4-BE49-F238E27FC236}">
                <a16:creationId xmlns:a16="http://schemas.microsoft.com/office/drawing/2014/main" id="{F64BDA62-9391-6A42-ABA0-F71B43BF61EE}"/>
              </a:ext>
            </a:extLst>
          </p:cNvPr>
          <p:cNvPicPr>
            <a:picLocks noChangeAspect="1"/>
          </p:cNvPicPr>
          <p:nvPr/>
        </p:nvPicPr>
        <p:blipFill rotWithShape="1">
          <a:blip r:embed="rId4" cstate="print"/>
          <a:srcRect/>
          <a:stretch/>
        </p:blipFill>
        <p:spPr>
          <a:xfrm>
            <a:off x="5267573" y="1114088"/>
            <a:ext cx="3273670" cy="4762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47F94A-5360-FA4A-9DF9-B0191B22C051}"/>
              </a:ext>
            </a:extLst>
          </p:cNvPr>
          <p:cNvPicPr>
            <a:picLocks noChangeAspect="1"/>
          </p:cNvPicPr>
          <p:nvPr/>
        </p:nvPicPr>
        <p:blipFill rotWithShape="1">
          <a:blip r:embed="rId4" cstate="print"/>
          <a:srcRect/>
          <a:stretch/>
        </p:blipFill>
        <p:spPr>
          <a:xfrm>
            <a:off x="3775364" y="1553426"/>
            <a:ext cx="48387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867" name="Title 1">
            <a:extLst>
              <a:ext uri="{FF2B5EF4-FFF2-40B4-BE49-F238E27FC236}">
                <a16:creationId xmlns:a16="http://schemas.microsoft.com/office/drawing/2014/main" id="{476B217F-1D63-EB46-8F70-E2DC7EE8D9A6}"/>
              </a:ext>
            </a:extLst>
          </p:cNvPr>
          <p:cNvSpPr>
            <a:spLocks noGrp="1" noChangeArrowheads="1"/>
          </p:cNvSpPr>
          <p:nvPr>
            <p:ph type="title"/>
          </p:nvPr>
        </p:nvSpPr>
        <p:spPr>
          <a:xfrm>
            <a:off x="381000" y="762000"/>
            <a:ext cx="6858000" cy="533400"/>
          </a:xfrm>
        </p:spPr>
        <p:txBody>
          <a:bodyPr/>
          <a:lstStyle/>
          <a:p>
            <a:r>
              <a:rPr lang="en-US" altLang="en-US"/>
              <a:t>The Paschal Mystery Gives Us Hope</a:t>
            </a:r>
          </a:p>
        </p:txBody>
      </p:sp>
      <p:sp>
        <p:nvSpPr>
          <p:cNvPr id="36868" name="Text Placeholder 3">
            <a:extLst>
              <a:ext uri="{FF2B5EF4-FFF2-40B4-BE49-F238E27FC236}">
                <a16:creationId xmlns:a16="http://schemas.microsoft.com/office/drawing/2014/main" id="{C129D5FB-2017-2C41-B5FF-FFC0121211B8}"/>
              </a:ext>
            </a:extLst>
          </p:cNvPr>
          <p:cNvSpPr>
            <a:spLocks noGrp="1" noChangeArrowheads="1"/>
          </p:cNvSpPr>
          <p:nvPr>
            <p:ph type="body" sz="quarter" idx="4294967295"/>
          </p:nvPr>
        </p:nvSpPr>
        <p:spPr>
          <a:xfrm>
            <a:off x="533400" y="1447800"/>
            <a:ext cx="3048000" cy="4343400"/>
          </a:xfrm>
        </p:spPr>
        <p:txBody>
          <a:bodyPr/>
          <a:lstStyle/>
          <a:p>
            <a:r>
              <a:rPr lang="en-US" altLang="en-US"/>
              <a:t>We were baptized into Christ’s Death, and we will share in his Resurrection.</a:t>
            </a:r>
          </a:p>
          <a:p>
            <a:r>
              <a:rPr lang="en-US" altLang="en-US"/>
              <a:t>The Paschal Mystery shows us that suffering, sin, and evil will never have the last word.</a:t>
            </a:r>
          </a:p>
          <a:p>
            <a:r>
              <a:rPr lang="en-US" altLang="en-US"/>
              <a:t>God will bring forth new life and hope out of seemingly hopeless situations. </a:t>
            </a:r>
          </a:p>
        </p:txBody>
      </p:sp>
      <p:sp>
        <p:nvSpPr>
          <p:cNvPr id="6" name="TextBox 5">
            <a:extLst>
              <a:ext uri="{FF2B5EF4-FFF2-40B4-BE49-F238E27FC236}">
                <a16:creationId xmlns:a16="http://schemas.microsoft.com/office/drawing/2014/main" id="{C4BED43A-A510-934D-9D89-1FB087E64442}"/>
              </a:ext>
            </a:extLst>
          </p:cNvPr>
          <p:cNvSpPr txBox="1"/>
          <p:nvPr/>
        </p:nvSpPr>
        <p:spPr bwMode="auto">
          <a:xfrm>
            <a:off x="3948113" y="4983163"/>
            <a:ext cx="3276600" cy="214312"/>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800" dirty="0">
                <a:solidFill>
                  <a:schemeClr val="bg1">
                    <a:lumMod val="50000"/>
                  </a:schemeClr>
                </a:solidFill>
                <a:latin typeface="+mn-lt"/>
              </a:rPr>
              <a:t>© </a:t>
            </a:r>
            <a:r>
              <a:rPr lang="en-US" sz="800" dirty="0" err="1">
                <a:solidFill>
                  <a:schemeClr val="bg1">
                    <a:lumMod val="50000"/>
                  </a:schemeClr>
                </a:solidFill>
                <a:latin typeface="+mn-lt"/>
              </a:rPr>
              <a:t>jessicaphoto</a:t>
            </a:r>
            <a:r>
              <a:rPr lang="en-US" sz="800" dirty="0">
                <a:solidFill>
                  <a:schemeClr val="bg1">
                    <a:lumMod val="50000"/>
                  </a:schemeClr>
                </a:solidFill>
                <a:latin typeface="+mn-lt"/>
              </a:rPr>
              <a:t> / iStockphoto.com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CB9405B-8758-6144-AE6C-5DABB1318E10}"/>
              </a:ext>
            </a:extLst>
          </p:cNvPr>
          <p:cNvSpPr>
            <a:spLocks noGrp="1" noChangeArrowheads="1"/>
          </p:cNvSpPr>
          <p:nvPr>
            <p:ph type="title"/>
          </p:nvPr>
        </p:nvSpPr>
        <p:spPr>
          <a:xfrm>
            <a:off x="1066800" y="1104900"/>
            <a:ext cx="4229100" cy="533400"/>
          </a:xfrm>
        </p:spPr>
        <p:txBody>
          <a:bodyPr/>
          <a:lstStyle/>
          <a:p>
            <a:r>
              <a:rPr lang="en-US" altLang="en-US"/>
              <a:t>We See Only Partially</a:t>
            </a:r>
          </a:p>
        </p:txBody>
      </p:sp>
      <p:sp>
        <p:nvSpPr>
          <p:cNvPr id="38915" name="Text Placeholder 3">
            <a:extLst>
              <a:ext uri="{FF2B5EF4-FFF2-40B4-BE49-F238E27FC236}">
                <a16:creationId xmlns:a16="http://schemas.microsoft.com/office/drawing/2014/main" id="{83C5CDCF-0517-E144-96D4-C7DD75EAC3EA}"/>
              </a:ext>
            </a:extLst>
          </p:cNvPr>
          <p:cNvSpPr>
            <a:spLocks noGrp="1" noChangeArrowheads="1"/>
          </p:cNvSpPr>
          <p:nvPr>
            <p:ph type="body" sz="quarter" idx="4294967295"/>
          </p:nvPr>
        </p:nvSpPr>
        <p:spPr>
          <a:xfrm>
            <a:off x="5181600" y="1676400"/>
            <a:ext cx="3657600" cy="4343400"/>
          </a:xfrm>
        </p:spPr>
        <p:txBody>
          <a:bodyPr/>
          <a:lstStyle/>
          <a:p>
            <a:r>
              <a:rPr lang="en-US" altLang="en-US"/>
              <a:t>God always wills and desires what is best for us.</a:t>
            </a:r>
          </a:p>
          <a:p>
            <a:r>
              <a:rPr lang="en-US" altLang="en-US"/>
              <a:t>Through faith we can be certain that God causes good to come from every evil.</a:t>
            </a:r>
          </a:p>
          <a:p>
            <a:r>
              <a:rPr lang="en-US" altLang="en-US"/>
              <a:t>This may occur in ways we will only fully understand in eternal life.</a:t>
            </a:r>
          </a:p>
        </p:txBody>
      </p:sp>
      <p:sp>
        <p:nvSpPr>
          <p:cNvPr id="6" name="TextBox 5">
            <a:extLst>
              <a:ext uri="{FF2B5EF4-FFF2-40B4-BE49-F238E27FC236}">
                <a16:creationId xmlns:a16="http://schemas.microsoft.com/office/drawing/2014/main" id="{439F68D0-DEA8-154C-8956-46DED22C188F}"/>
              </a:ext>
            </a:extLst>
          </p:cNvPr>
          <p:cNvSpPr txBox="1"/>
          <p:nvPr/>
        </p:nvSpPr>
        <p:spPr bwMode="auto">
          <a:xfrm rot="21224248">
            <a:off x="839788" y="5186363"/>
            <a:ext cx="3276600" cy="21590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800" dirty="0">
                <a:solidFill>
                  <a:schemeClr val="bg1">
                    <a:lumMod val="65000"/>
                  </a:schemeClr>
                </a:solidFill>
                <a:latin typeface="+mn-lt"/>
              </a:rPr>
              <a:t>© </a:t>
            </a:r>
            <a:r>
              <a:rPr lang="en-US" sz="800" dirty="0" err="1">
                <a:solidFill>
                  <a:schemeClr val="bg1">
                    <a:lumMod val="65000"/>
                  </a:schemeClr>
                </a:solidFill>
                <a:latin typeface="+mn-lt"/>
              </a:rPr>
              <a:t>monkeybusinessimages</a:t>
            </a:r>
            <a:r>
              <a:rPr lang="en-US" sz="800" dirty="0">
                <a:solidFill>
                  <a:schemeClr val="bg1">
                    <a:lumMod val="65000"/>
                  </a:schemeClr>
                </a:solidFill>
                <a:latin typeface="+mn-lt"/>
              </a:rPr>
              <a:t> / iStockphoto.com</a:t>
            </a:r>
          </a:p>
        </p:txBody>
      </p:sp>
      <p:pic>
        <p:nvPicPr>
          <p:cNvPr id="3" name="Picture 2">
            <a:extLst>
              <a:ext uri="{FF2B5EF4-FFF2-40B4-BE49-F238E27FC236}">
                <a16:creationId xmlns:a16="http://schemas.microsoft.com/office/drawing/2014/main" id="{0D41C073-6AE8-9242-AE7C-F14E52323BC0}"/>
              </a:ext>
            </a:extLst>
          </p:cNvPr>
          <p:cNvPicPr>
            <a:picLocks noChangeAspect="1"/>
          </p:cNvPicPr>
          <p:nvPr/>
        </p:nvPicPr>
        <p:blipFill>
          <a:blip r:embed="rId4" cstate="print"/>
          <a:stretch>
            <a:fillRect/>
          </a:stretch>
        </p:blipFill>
        <p:spPr>
          <a:xfrm>
            <a:off x="685800" y="2214941"/>
            <a:ext cx="4192423" cy="27939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D2FC21E-8DC9-E445-AE49-B8AADF32B463}"/>
              </a:ext>
            </a:extLst>
          </p:cNvPr>
          <p:cNvSpPr>
            <a:spLocks noGrp="1" noChangeArrowheads="1"/>
          </p:cNvSpPr>
          <p:nvPr>
            <p:ph type="title"/>
          </p:nvPr>
        </p:nvSpPr>
        <p:spPr/>
        <p:txBody>
          <a:bodyPr/>
          <a:lstStyle/>
          <a:p>
            <a:r>
              <a:rPr lang="en-US" altLang="en-US"/>
              <a:t>What Is Revelation?</a:t>
            </a:r>
          </a:p>
        </p:txBody>
      </p:sp>
      <p:sp>
        <p:nvSpPr>
          <p:cNvPr id="12291" name="Text Placeholder 3">
            <a:extLst>
              <a:ext uri="{FF2B5EF4-FFF2-40B4-BE49-F238E27FC236}">
                <a16:creationId xmlns:a16="http://schemas.microsoft.com/office/drawing/2014/main" id="{0D53FB4E-F671-9345-AF2E-A5234980B641}"/>
              </a:ext>
            </a:extLst>
          </p:cNvPr>
          <p:cNvSpPr>
            <a:spLocks noGrp="1" noChangeArrowheads="1"/>
          </p:cNvSpPr>
          <p:nvPr>
            <p:ph type="body" sz="quarter" idx="4294967295"/>
          </p:nvPr>
        </p:nvSpPr>
        <p:spPr>
          <a:xfrm>
            <a:off x="990600" y="1981200"/>
            <a:ext cx="3429000" cy="3733800"/>
          </a:xfrm>
        </p:spPr>
        <p:txBody>
          <a:bodyPr/>
          <a:lstStyle/>
          <a:p>
            <a:r>
              <a:rPr lang="en-US" altLang="en-US"/>
              <a:t>Revelation is God’s </a:t>
            </a:r>
            <a:br>
              <a:rPr lang="en-US" altLang="en-US"/>
            </a:br>
            <a:r>
              <a:rPr lang="en-US" altLang="en-US"/>
              <a:t>self-disclosure to us. </a:t>
            </a:r>
          </a:p>
          <a:p>
            <a:r>
              <a:rPr lang="en-US" altLang="en-US"/>
              <a:t>God freely chooses to share his Divine Self </a:t>
            </a:r>
            <a:br>
              <a:rPr lang="en-US" altLang="en-US"/>
            </a:br>
            <a:r>
              <a:rPr lang="en-US" altLang="en-US"/>
              <a:t>with us. </a:t>
            </a:r>
          </a:p>
          <a:p>
            <a:r>
              <a:rPr lang="en-US" altLang="en-US"/>
              <a:t>Revelation empowers </a:t>
            </a:r>
            <a:br>
              <a:rPr lang="en-US" altLang="en-US"/>
            </a:br>
            <a:r>
              <a:rPr lang="en-US" altLang="en-US"/>
              <a:t>us to love God.</a:t>
            </a:r>
          </a:p>
          <a:p>
            <a:r>
              <a:rPr lang="en-US" altLang="en-US"/>
              <a:t>The more we know </a:t>
            </a:r>
            <a:br>
              <a:rPr lang="en-US" altLang="en-US"/>
            </a:br>
            <a:r>
              <a:rPr lang="en-US" altLang="en-US"/>
              <a:t>God, the more we will love him.</a:t>
            </a:r>
          </a:p>
        </p:txBody>
      </p:sp>
      <p:sp>
        <p:nvSpPr>
          <p:cNvPr id="6" name="TextBox 5">
            <a:extLst>
              <a:ext uri="{FF2B5EF4-FFF2-40B4-BE49-F238E27FC236}">
                <a16:creationId xmlns:a16="http://schemas.microsoft.com/office/drawing/2014/main" id="{308DE77C-0925-3E46-BE82-59428023BD7F}"/>
              </a:ext>
            </a:extLst>
          </p:cNvPr>
          <p:cNvSpPr txBox="1"/>
          <p:nvPr/>
        </p:nvSpPr>
        <p:spPr bwMode="auto">
          <a:xfrm rot="358458">
            <a:off x="4268788" y="5505450"/>
            <a:ext cx="3305175" cy="21590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800" dirty="0">
                <a:solidFill>
                  <a:schemeClr val="bg1">
                    <a:lumMod val="65000"/>
                  </a:schemeClr>
                </a:solidFill>
                <a:latin typeface="+mn-lt"/>
              </a:rPr>
              <a:t>© </a:t>
            </a:r>
            <a:r>
              <a:rPr lang="en-US" sz="800" dirty="0" err="1">
                <a:solidFill>
                  <a:schemeClr val="bg1">
                    <a:lumMod val="65000"/>
                  </a:schemeClr>
                </a:solidFill>
                <a:latin typeface="+mn-lt"/>
              </a:rPr>
              <a:t>meshaphoto</a:t>
            </a:r>
            <a:r>
              <a:rPr lang="en-US" sz="800" dirty="0">
                <a:solidFill>
                  <a:schemeClr val="bg1">
                    <a:lumMod val="65000"/>
                  </a:schemeClr>
                </a:solidFill>
                <a:latin typeface="+mn-lt"/>
              </a:rPr>
              <a:t> / iStockphoto.com</a:t>
            </a:r>
          </a:p>
        </p:txBody>
      </p:sp>
      <p:pic>
        <p:nvPicPr>
          <p:cNvPr id="10" name="Content Placeholder 9">
            <a:extLst>
              <a:ext uri="{FF2B5EF4-FFF2-40B4-BE49-F238E27FC236}">
                <a16:creationId xmlns:a16="http://schemas.microsoft.com/office/drawing/2014/main" id="{A663C183-F81D-DC42-B43F-82681F723E56}"/>
              </a:ext>
            </a:extLst>
          </p:cNvPr>
          <p:cNvPicPr>
            <a:picLocks noGrp="1" noChangeAspect="1"/>
          </p:cNvPicPr>
          <p:nvPr>
            <p:ph idx="1"/>
          </p:nvPr>
        </p:nvPicPr>
        <p:blipFill>
          <a:blip r:embed="rId4" cstate="print"/>
          <a:stretch>
            <a:fillRect/>
          </a:stretch>
        </p:blipFill>
        <p:spPr>
          <a:xfrm rot="761279">
            <a:off x="4629361" y="2415008"/>
            <a:ext cx="4046282" cy="3053738"/>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47E728-19E1-B44C-A3AB-BA35122575F5}"/>
              </a:ext>
            </a:extLst>
          </p:cNvPr>
          <p:cNvPicPr>
            <a:picLocks noChangeAspect="1"/>
          </p:cNvPicPr>
          <p:nvPr/>
        </p:nvPicPr>
        <p:blipFill>
          <a:blip r:embed="rId4" cstate="print"/>
          <a:stretch>
            <a:fillRect/>
          </a:stretch>
        </p:blipFill>
        <p:spPr>
          <a:xfrm>
            <a:off x="228601" y="1676400"/>
            <a:ext cx="5248110" cy="3489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339" name="Title 1">
            <a:extLst>
              <a:ext uri="{FF2B5EF4-FFF2-40B4-BE49-F238E27FC236}">
                <a16:creationId xmlns:a16="http://schemas.microsoft.com/office/drawing/2014/main" id="{EF20266F-3BC5-6942-8F4C-17CC59A2E816}"/>
              </a:ext>
            </a:extLst>
          </p:cNvPr>
          <p:cNvSpPr>
            <a:spLocks noGrp="1" noChangeArrowheads="1"/>
          </p:cNvSpPr>
          <p:nvPr>
            <p:ph type="title"/>
          </p:nvPr>
        </p:nvSpPr>
        <p:spPr>
          <a:xfrm>
            <a:off x="3124200" y="838200"/>
            <a:ext cx="5638800" cy="533400"/>
          </a:xfrm>
        </p:spPr>
        <p:txBody>
          <a:bodyPr/>
          <a:lstStyle/>
          <a:p>
            <a:r>
              <a:rPr lang="en-US" altLang="en-US"/>
              <a:t>How Does Revelation Occur?</a:t>
            </a:r>
          </a:p>
        </p:txBody>
      </p:sp>
      <p:sp>
        <p:nvSpPr>
          <p:cNvPr id="14340" name="Text Placeholder 3">
            <a:extLst>
              <a:ext uri="{FF2B5EF4-FFF2-40B4-BE49-F238E27FC236}">
                <a16:creationId xmlns:a16="http://schemas.microsoft.com/office/drawing/2014/main" id="{3A69629A-9C71-734C-A7A4-604183A4A6C3}"/>
              </a:ext>
            </a:extLst>
          </p:cNvPr>
          <p:cNvSpPr>
            <a:spLocks noGrp="1" noChangeArrowheads="1"/>
          </p:cNvSpPr>
          <p:nvPr>
            <p:ph type="body" sz="quarter" idx="4294967295"/>
          </p:nvPr>
        </p:nvSpPr>
        <p:spPr>
          <a:xfrm>
            <a:off x="5562600" y="1631950"/>
            <a:ext cx="3124200" cy="3657600"/>
          </a:xfrm>
        </p:spPr>
        <p:txBody>
          <a:bodyPr/>
          <a:lstStyle/>
          <a:p>
            <a:r>
              <a:rPr lang="en-US" altLang="en-US"/>
              <a:t>Revelation of the divine plan has unfolded slowly.</a:t>
            </a:r>
          </a:p>
          <a:p>
            <a:r>
              <a:rPr lang="en-US" altLang="en-US"/>
              <a:t>The Old Testament tells how God reached out to our ancestors in faith.</a:t>
            </a:r>
          </a:p>
          <a:p>
            <a:r>
              <a:rPr lang="en-US" altLang="en-US"/>
              <a:t>The New Testament tells of God’s final and full Revelation in Jesus Christ.</a:t>
            </a:r>
          </a:p>
        </p:txBody>
      </p:sp>
      <p:sp>
        <p:nvSpPr>
          <p:cNvPr id="6" name="TextBox 5">
            <a:extLst>
              <a:ext uri="{FF2B5EF4-FFF2-40B4-BE49-F238E27FC236}">
                <a16:creationId xmlns:a16="http://schemas.microsoft.com/office/drawing/2014/main" id="{55AB4493-F627-FD44-9FD8-F41A333DFDE5}"/>
              </a:ext>
            </a:extLst>
          </p:cNvPr>
          <p:cNvSpPr txBox="1"/>
          <p:nvPr/>
        </p:nvSpPr>
        <p:spPr bwMode="auto">
          <a:xfrm>
            <a:off x="428625" y="5126038"/>
            <a:ext cx="2438400" cy="21590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800" dirty="0">
                <a:solidFill>
                  <a:schemeClr val="bg1">
                    <a:lumMod val="65000"/>
                  </a:schemeClr>
                </a:solidFill>
                <a:latin typeface="+mn-lt"/>
              </a:rPr>
              <a:t>© </a:t>
            </a:r>
            <a:r>
              <a:rPr lang="en-US" sz="800" dirty="0" err="1">
                <a:solidFill>
                  <a:schemeClr val="bg1">
                    <a:lumMod val="65000"/>
                  </a:schemeClr>
                </a:solidFill>
                <a:latin typeface="+mn-lt"/>
              </a:rPr>
              <a:t>JerryPDX</a:t>
            </a:r>
            <a:r>
              <a:rPr lang="en-US" sz="800" dirty="0">
                <a:solidFill>
                  <a:schemeClr val="bg1">
                    <a:lumMod val="65000"/>
                  </a:schemeClr>
                </a:solidFill>
                <a:latin typeface="+mn-lt"/>
              </a:rPr>
              <a:t> / iStockphoto.com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0F9FFE6-A24B-8543-B969-FDF4CBCDCB3B}"/>
              </a:ext>
            </a:extLst>
          </p:cNvPr>
          <p:cNvSpPr>
            <a:spLocks noGrp="1" noChangeArrowheads="1"/>
          </p:cNvSpPr>
          <p:nvPr>
            <p:ph type="title"/>
          </p:nvPr>
        </p:nvSpPr>
        <p:spPr>
          <a:xfrm>
            <a:off x="723900" y="1143000"/>
            <a:ext cx="7162800" cy="838200"/>
          </a:xfrm>
        </p:spPr>
        <p:txBody>
          <a:bodyPr/>
          <a:lstStyle/>
          <a:p>
            <a:r>
              <a:rPr lang="en-US" altLang="en-US"/>
              <a:t>We Cannot </a:t>
            </a:r>
            <a:r>
              <a:rPr lang="en-US" altLang="en-US" i="1"/>
              <a:t>Fully</a:t>
            </a:r>
            <a:r>
              <a:rPr lang="en-US" altLang="en-US"/>
              <a:t> Know God</a:t>
            </a:r>
          </a:p>
        </p:txBody>
      </p:sp>
      <p:sp>
        <p:nvSpPr>
          <p:cNvPr id="16387" name="Text Placeholder 3">
            <a:extLst>
              <a:ext uri="{FF2B5EF4-FFF2-40B4-BE49-F238E27FC236}">
                <a16:creationId xmlns:a16="http://schemas.microsoft.com/office/drawing/2014/main" id="{BEC885FB-6FB5-5F46-828C-B7D52E6FBCFD}"/>
              </a:ext>
            </a:extLst>
          </p:cNvPr>
          <p:cNvSpPr>
            <a:spLocks noGrp="1" noChangeArrowheads="1"/>
          </p:cNvSpPr>
          <p:nvPr>
            <p:ph type="body" sz="quarter" idx="4294967295"/>
          </p:nvPr>
        </p:nvSpPr>
        <p:spPr>
          <a:xfrm>
            <a:off x="5410200" y="1981200"/>
            <a:ext cx="3200400" cy="3962400"/>
          </a:xfrm>
        </p:spPr>
        <p:txBody>
          <a:bodyPr/>
          <a:lstStyle/>
          <a:p>
            <a:r>
              <a:rPr lang="en-US" altLang="en-US"/>
              <a:t>Revelation is complete in Jesus Christ, but we don’t have God “all figured out.”</a:t>
            </a:r>
          </a:p>
          <a:p>
            <a:r>
              <a:rPr lang="en-US" altLang="en-US"/>
              <a:t>God is beyond our limited capacity for words and understanding. </a:t>
            </a:r>
          </a:p>
          <a:p>
            <a:r>
              <a:rPr lang="en-US" altLang="en-US"/>
              <a:t>Even if we cannot fully know God, we can experience his love. </a:t>
            </a:r>
          </a:p>
        </p:txBody>
      </p:sp>
      <p:sp>
        <p:nvSpPr>
          <p:cNvPr id="6" name="TextBox 5">
            <a:extLst>
              <a:ext uri="{FF2B5EF4-FFF2-40B4-BE49-F238E27FC236}">
                <a16:creationId xmlns:a16="http://schemas.microsoft.com/office/drawing/2014/main" id="{C073521E-965F-6246-A77A-2AF074EF2B2A}"/>
              </a:ext>
            </a:extLst>
          </p:cNvPr>
          <p:cNvSpPr txBox="1"/>
          <p:nvPr/>
        </p:nvSpPr>
        <p:spPr bwMode="auto">
          <a:xfrm>
            <a:off x="623888" y="5346700"/>
            <a:ext cx="2522537" cy="21590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800" dirty="0">
                <a:solidFill>
                  <a:schemeClr val="bg1">
                    <a:lumMod val="65000"/>
                  </a:schemeClr>
                </a:solidFill>
                <a:latin typeface="+mn-lt"/>
              </a:rPr>
              <a:t>© Svetlana Braun / iStockphoto.com</a:t>
            </a:r>
          </a:p>
        </p:txBody>
      </p:sp>
      <p:pic>
        <p:nvPicPr>
          <p:cNvPr id="4" name="Picture 3">
            <a:extLst>
              <a:ext uri="{FF2B5EF4-FFF2-40B4-BE49-F238E27FC236}">
                <a16:creationId xmlns:a16="http://schemas.microsoft.com/office/drawing/2014/main" id="{FD5B8961-0EF4-1F49-9303-F4824EE2FB86}"/>
              </a:ext>
            </a:extLst>
          </p:cNvPr>
          <p:cNvPicPr>
            <a:picLocks noChangeAspect="1"/>
          </p:cNvPicPr>
          <p:nvPr/>
        </p:nvPicPr>
        <p:blipFill>
          <a:blip r:embed="rId4" cstate="print"/>
          <a:stretch>
            <a:fillRect/>
          </a:stretch>
        </p:blipFill>
        <p:spPr>
          <a:xfrm>
            <a:off x="651333" y="2286000"/>
            <a:ext cx="4495799" cy="29960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241A915-5F94-E04B-A1D3-157ED1FD18C1}"/>
              </a:ext>
            </a:extLst>
          </p:cNvPr>
          <p:cNvSpPr>
            <a:spLocks noGrp="1" noChangeArrowheads="1"/>
          </p:cNvSpPr>
          <p:nvPr>
            <p:ph type="title"/>
          </p:nvPr>
        </p:nvSpPr>
        <p:spPr>
          <a:xfrm>
            <a:off x="420688" y="990600"/>
            <a:ext cx="5980112" cy="533400"/>
          </a:xfrm>
        </p:spPr>
        <p:txBody>
          <a:bodyPr/>
          <a:lstStyle/>
          <a:p>
            <a:r>
              <a:rPr lang="en-US" altLang="en-US"/>
              <a:t>Sharing in God’s Life</a:t>
            </a:r>
          </a:p>
        </p:txBody>
      </p:sp>
      <p:sp>
        <p:nvSpPr>
          <p:cNvPr id="18435" name="Text Placeholder 3">
            <a:extLst>
              <a:ext uri="{FF2B5EF4-FFF2-40B4-BE49-F238E27FC236}">
                <a16:creationId xmlns:a16="http://schemas.microsoft.com/office/drawing/2014/main" id="{613D22EA-5B6D-314E-906F-5672046665AA}"/>
              </a:ext>
            </a:extLst>
          </p:cNvPr>
          <p:cNvSpPr>
            <a:spLocks noGrp="1" noChangeArrowheads="1"/>
          </p:cNvSpPr>
          <p:nvPr>
            <p:ph type="body" sz="quarter" idx="4294967295"/>
          </p:nvPr>
        </p:nvSpPr>
        <p:spPr>
          <a:xfrm>
            <a:off x="649288" y="1676400"/>
            <a:ext cx="4837112" cy="2590800"/>
          </a:xfrm>
        </p:spPr>
        <p:txBody>
          <a:bodyPr/>
          <a:lstStyle/>
          <a:p>
            <a:r>
              <a:rPr lang="en-US" altLang="en-US"/>
              <a:t>We have been created to live in communion with God. </a:t>
            </a:r>
          </a:p>
          <a:p>
            <a:r>
              <a:rPr lang="en-US" altLang="en-US"/>
              <a:t>Our desire for God is indelibly imprinted on our hearts. </a:t>
            </a:r>
          </a:p>
        </p:txBody>
      </p:sp>
      <p:sp>
        <p:nvSpPr>
          <p:cNvPr id="6" name="TextBox 5">
            <a:extLst>
              <a:ext uri="{FF2B5EF4-FFF2-40B4-BE49-F238E27FC236}">
                <a16:creationId xmlns:a16="http://schemas.microsoft.com/office/drawing/2014/main" id="{DEDAA08C-5C74-6846-A8AE-780B2DE8BEDA}"/>
              </a:ext>
            </a:extLst>
          </p:cNvPr>
          <p:cNvSpPr txBox="1"/>
          <p:nvPr/>
        </p:nvSpPr>
        <p:spPr bwMode="auto">
          <a:xfrm>
            <a:off x="4800600" y="5832475"/>
            <a:ext cx="2133600" cy="21590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800" dirty="0">
                <a:solidFill>
                  <a:schemeClr val="bg1">
                    <a:lumMod val="65000"/>
                  </a:schemeClr>
                </a:solidFill>
                <a:latin typeface="+mn-lt"/>
              </a:rPr>
              <a:t>© Catherine Lane / iStockphot.com</a:t>
            </a:r>
          </a:p>
        </p:txBody>
      </p:sp>
      <p:pic>
        <p:nvPicPr>
          <p:cNvPr id="5" name="Picture 4">
            <a:extLst>
              <a:ext uri="{FF2B5EF4-FFF2-40B4-BE49-F238E27FC236}">
                <a16:creationId xmlns:a16="http://schemas.microsoft.com/office/drawing/2014/main" id="{BA2C1C29-9083-C345-8DEE-EC2FDDD28DE7}"/>
              </a:ext>
            </a:extLst>
          </p:cNvPr>
          <p:cNvPicPr>
            <a:picLocks noChangeAspect="1"/>
          </p:cNvPicPr>
          <p:nvPr/>
        </p:nvPicPr>
        <p:blipFill>
          <a:blip r:embed="rId4" cstate="print"/>
          <a:stretch>
            <a:fillRect/>
          </a:stretch>
        </p:blipFill>
        <p:spPr>
          <a:xfrm>
            <a:off x="4953000" y="1405218"/>
            <a:ext cx="3076141" cy="42961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0593-EDD3-3C40-BAC5-1513A75E1393}"/>
              </a:ext>
            </a:extLst>
          </p:cNvPr>
          <p:cNvSpPr>
            <a:spLocks noGrp="1"/>
          </p:cNvSpPr>
          <p:nvPr>
            <p:ph type="title"/>
          </p:nvPr>
        </p:nvSpPr>
        <p:spPr>
          <a:xfrm>
            <a:off x="838200" y="1157288"/>
            <a:ext cx="5181600" cy="533400"/>
          </a:xfrm>
        </p:spPr>
        <p:txBody>
          <a:bodyPr rtlCol="0">
            <a:normAutofit fontScale="90000"/>
          </a:bodyPr>
          <a:lstStyle/>
          <a:p>
            <a:pPr fontAlgn="auto">
              <a:spcAft>
                <a:spcPts val="0"/>
              </a:spcAft>
              <a:defRPr/>
            </a:pPr>
            <a:r>
              <a:rPr lang="en-US" dirty="0"/>
              <a:t>God Calls Us to Fullness of Life</a:t>
            </a:r>
          </a:p>
        </p:txBody>
      </p:sp>
      <p:sp>
        <p:nvSpPr>
          <p:cNvPr id="20483" name="Text Placeholder 3">
            <a:extLst>
              <a:ext uri="{FF2B5EF4-FFF2-40B4-BE49-F238E27FC236}">
                <a16:creationId xmlns:a16="http://schemas.microsoft.com/office/drawing/2014/main" id="{891679E5-E5BB-8043-B80B-8AEC7BAC6A8A}"/>
              </a:ext>
            </a:extLst>
          </p:cNvPr>
          <p:cNvSpPr>
            <a:spLocks noGrp="1" noChangeArrowheads="1"/>
          </p:cNvSpPr>
          <p:nvPr>
            <p:ph type="body" sz="quarter" idx="4294967295"/>
          </p:nvPr>
        </p:nvSpPr>
        <p:spPr>
          <a:xfrm>
            <a:off x="5470525" y="1905000"/>
            <a:ext cx="3048000" cy="3908425"/>
          </a:xfrm>
        </p:spPr>
        <p:txBody>
          <a:bodyPr/>
          <a:lstStyle/>
          <a:p>
            <a:r>
              <a:rPr lang="en-US" altLang="en-US"/>
              <a:t>God has reached out to humanity repeatedly throughout history. </a:t>
            </a:r>
          </a:p>
          <a:p>
            <a:r>
              <a:rPr lang="en-US" altLang="en-US"/>
              <a:t>Jesus shows us how much God loves us.</a:t>
            </a:r>
          </a:p>
          <a:p>
            <a:r>
              <a:rPr lang="en-US" altLang="en-US"/>
              <a:t>Today, through the Sacraments, God continues to offer us his friendship.</a:t>
            </a:r>
          </a:p>
        </p:txBody>
      </p:sp>
      <p:sp>
        <p:nvSpPr>
          <p:cNvPr id="6" name="TextBox 5">
            <a:extLst>
              <a:ext uri="{FF2B5EF4-FFF2-40B4-BE49-F238E27FC236}">
                <a16:creationId xmlns:a16="http://schemas.microsoft.com/office/drawing/2014/main" id="{2547C1D7-D85A-ED47-BD7D-CD83DA80D39B}"/>
              </a:ext>
            </a:extLst>
          </p:cNvPr>
          <p:cNvSpPr txBox="1"/>
          <p:nvPr/>
        </p:nvSpPr>
        <p:spPr bwMode="auto">
          <a:xfrm rot="21304950">
            <a:off x="917575" y="5364163"/>
            <a:ext cx="3276600" cy="21590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800" dirty="0">
                <a:solidFill>
                  <a:schemeClr val="bg1">
                    <a:lumMod val="65000"/>
                  </a:schemeClr>
                </a:solidFill>
                <a:latin typeface="+mn-lt"/>
              </a:rPr>
              <a:t>© </a:t>
            </a:r>
            <a:r>
              <a:rPr lang="en-US" sz="800" dirty="0" err="1">
                <a:solidFill>
                  <a:schemeClr val="bg1">
                    <a:lumMod val="65000"/>
                  </a:schemeClr>
                </a:solidFill>
                <a:latin typeface="+mn-lt"/>
              </a:rPr>
              <a:t>NaLha</a:t>
            </a:r>
            <a:r>
              <a:rPr lang="en-US" sz="800" dirty="0">
                <a:solidFill>
                  <a:schemeClr val="bg1">
                    <a:lumMod val="65000"/>
                  </a:schemeClr>
                </a:solidFill>
                <a:latin typeface="+mn-lt"/>
              </a:rPr>
              <a:t> / iStockphoto.com</a:t>
            </a:r>
          </a:p>
        </p:txBody>
      </p:sp>
      <p:pic>
        <p:nvPicPr>
          <p:cNvPr id="5" name="Picture 4">
            <a:extLst>
              <a:ext uri="{FF2B5EF4-FFF2-40B4-BE49-F238E27FC236}">
                <a16:creationId xmlns:a16="http://schemas.microsoft.com/office/drawing/2014/main" id="{A0C60266-7018-8849-8C7C-771CB6B23A35}"/>
              </a:ext>
            </a:extLst>
          </p:cNvPr>
          <p:cNvPicPr>
            <a:picLocks noChangeAspect="1"/>
          </p:cNvPicPr>
          <p:nvPr/>
        </p:nvPicPr>
        <p:blipFill>
          <a:blip r:embed="rId4" cstate="print"/>
          <a:stretch>
            <a:fillRect/>
          </a:stretch>
        </p:blipFill>
        <p:spPr>
          <a:xfrm>
            <a:off x="609600" y="2222189"/>
            <a:ext cx="4521474" cy="30164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A897B3-A8E3-1843-9C01-02CBF6B042EA}"/>
              </a:ext>
            </a:extLst>
          </p:cNvPr>
          <p:cNvPicPr>
            <a:picLocks noChangeAspect="1"/>
          </p:cNvPicPr>
          <p:nvPr/>
        </p:nvPicPr>
        <p:blipFill>
          <a:blip r:embed="rId4" cstate="print"/>
          <a:stretch>
            <a:fillRect/>
          </a:stretch>
        </p:blipFill>
        <p:spPr>
          <a:xfrm>
            <a:off x="4267200" y="2235200"/>
            <a:ext cx="4648200" cy="309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31" name="Title 1">
            <a:extLst>
              <a:ext uri="{FF2B5EF4-FFF2-40B4-BE49-F238E27FC236}">
                <a16:creationId xmlns:a16="http://schemas.microsoft.com/office/drawing/2014/main" id="{352C79C8-373A-BB42-B3AD-31570CAA587A}"/>
              </a:ext>
            </a:extLst>
          </p:cNvPr>
          <p:cNvSpPr>
            <a:spLocks noGrp="1" noChangeArrowheads="1"/>
          </p:cNvSpPr>
          <p:nvPr>
            <p:ph type="title"/>
          </p:nvPr>
        </p:nvSpPr>
        <p:spPr>
          <a:xfrm>
            <a:off x="304800" y="990600"/>
            <a:ext cx="5334000" cy="1066800"/>
          </a:xfrm>
        </p:spPr>
        <p:txBody>
          <a:bodyPr/>
          <a:lstStyle/>
          <a:p>
            <a:r>
              <a:rPr lang="en-US" altLang="en-US"/>
              <a:t> God’s Plan for Our Salvation</a:t>
            </a:r>
          </a:p>
        </p:txBody>
      </p:sp>
      <p:sp>
        <p:nvSpPr>
          <p:cNvPr id="22532" name="Text Placeholder 3">
            <a:extLst>
              <a:ext uri="{FF2B5EF4-FFF2-40B4-BE49-F238E27FC236}">
                <a16:creationId xmlns:a16="http://schemas.microsoft.com/office/drawing/2014/main" id="{DE0BEBDD-3710-904A-8AA3-807A2BE8B413}"/>
              </a:ext>
            </a:extLst>
          </p:cNvPr>
          <p:cNvSpPr>
            <a:spLocks noGrp="1" noChangeArrowheads="1"/>
          </p:cNvSpPr>
          <p:nvPr>
            <p:ph type="body" sz="quarter" idx="4294967295"/>
          </p:nvPr>
        </p:nvSpPr>
        <p:spPr>
          <a:xfrm>
            <a:off x="533400" y="1981200"/>
            <a:ext cx="3657600" cy="3581400"/>
          </a:xfrm>
        </p:spPr>
        <p:txBody>
          <a:bodyPr/>
          <a:lstStyle/>
          <a:p>
            <a:r>
              <a:rPr lang="en-US" altLang="en-US"/>
              <a:t>Creation makes known to us a loving and wise God.</a:t>
            </a:r>
          </a:p>
          <a:p>
            <a:r>
              <a:rPr lang="en-US" altLang="en-US"/>
              <a:t>When human sin threatened God’s purpose, he made a plan for our salvation.</a:t>
            </a:r>
          </a:p>
          <a:p>
            <a:r>
              <a:rPr lang="en-US" altLang="en-US"/>
              <a:t>God acts in the events of the world and the events </a:t>
            </a:r>
            <a:br>
              <a:rPr lang="en-US" altLang="en-US"/>
            </a:br>
            <a:r>
              <a:rPr lang="en-US" altLang="en-US"/>
              <a:t>of our daily lives to save us. </a:t>
            </a:r>
          </a:p>
        </p:txBody>
      </p:sp>
      <p:sp>
        <p:nvSpPr>
          <p:cNvPr id="6" name="TextBox 5">
            <a:extLst>
              <a:ext uri="{FF2B5EF4-FFF2-40B4-BE49-F238E27FC236}">
                <a16:creationId xmlns:a16="http://schemas.microsoft.com/office/drawing/2014/main" id="{D7AC1AF4-C96B-D14A-A9AF-5A8341847CEF}"/>
              </a:ext>
            </a:extLst>
          </p:cNvPr>
          <p:cNvSpPr txBox="1"/>
          <p:nvPr/>
        </p:nvSpPr>
        <p:spPr bwMode="auto">
          <a:xfrm>
            <a:off x="4384675" y="5324475"/>
            <a:ext cx="3276600" cy="214313"/>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800" dirty="0">
                <a:solidFill>
                  <a:schemeClr val="bg1">
                    <a:lumMod val="50000"/>
                  </a:schemeClr>
                </a:solidFill>
                <a:latin typeface="+mn-lt"/>
              </a:rPr>
              <a:t>© </a:t>
            </a:r>
            <a:r>
              <a:rPr lang="en-US" sz="800" dirty="0" err="1">
                <a:solidFill>
                  <a:schemeClr val="bg1">
                    <a:lumMod val="50000"/>
                  </a:schemeClr>
                </a:solidFill>
                <a:latin typeface="+mn-lt"/>
              </a:rPr>
              <a:t>sakhorn</a:t>
            </a:r>
            <a:r>
              <a:rPr lang="en-US" sz="800" dirty="0">
                <a:solidFill>
                  <a:schemeClr val="bg1">
                    <a:lumMod val="50000"/>
                  </a:schemeClr>
                </a:solidFill>
                <a:latin typeface="+mn-lt"/>
              </a:rPr>
              <a:t> / Shutterstock.com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B71-4BC0-DE4A-A2CE-2F4CA96EBFB7}"/>
              </a:ext>
            </a:extLst>
          </p:cNvPr>
          <p:cNvSpPr>
            <a:spLocks noGrp="1"/>
          </p:cNvSpPr>
          <p:nvPr>
            <p:ph type="title"/>
          </p:nvPr>
        </p:nvSpPr>
        <p:spPr>
          <a:xfrm>
            <a:off x="4343400" y="1447800"/>
            <a:ext cx="4419600" cy="762000"/>
          </a:xfrm>
        </p:spPr>
        <p:txBody>
          <a:bodyPr rtlCol="0">
            <a:normAutofit fontScale="90000"/>
          </a:bodyPr>
          <a:lstStyle/>
          <a:p>
            <a:pPr fontAlgn="auto">
              <a:spcAft>
                <a:spcPts val="0"/>
              </a:spcAft>
              <a:defRPr/>
            </a:pPr>
            <a:r>
              <a:rPr lang="en-US" dirty="0"/>
              <a:t>The Promise</a:t>
            </a:r>
            <a:br>
              <a:rPr lang="en-US" dirty="0"/>
            </a:br>
            <a:r>
              <a:rPr lang="en-US" dirty="0"/>
              <a:t>of the Old Testament</a:t>
            </a:r>
          </a:p>
        </p:txBody>
      </p:sp>
      <p:sp>
        <p:nvSpPr>
          <p:cNvPr id="24579" name="Text Placeholder 3">
            <a:extLst>
              <a:ext uri="{FF2B5EF4-FFF2-40B4-BE49-F238E27FC236}">
                <a16:creationId xmlns:a16="http://schemas.microsoft.com/office/drawing/2014/main" id="{E634BC07-93A5-8B4C-B537-C6B5FDCA6DE2}"/>
              </a:ext>
            </a:extLst>
          </p:cNvPr>
          <p:cNvSpPr>
            <a:spLocks noGrp="1" noChangeArrowheads="1"/>
          </p:cNvSpPr>
          <p:nvPr>
            <p:ph type="body" sz="quarter" idx="4294967295"/>
          </p:nvPr>
        </p:nvSpPr>
        <p:spPr>
          <a:xfrm>
            <a:off x="4800600" y="2362200"/>
            <a:ext cx="3733800" cy="3581400"/>
          </a:xfrm>
        </p:spPr>
        <p:txBody>
          <a:bodyPr/>
          <a:lstStyle/>
          <a:p>
            <a:r>
              <a:rPr lang="en-US" altLang="en-US"/>
              <a:t>God created us to find our happiness in him.</a:t>
            </a:r>
          </a:p>
          <a:p>
            <a:r>
              <a:rPr lang="en-US" altLang="en-US"/>
              <a:t>God has never ceased to share his mercy and love with the people of Israel. </a:t>
            </a:r>
          </a:p>
          <a:p>
            <a:r>
              <a:rPr lang="en-US" altLang="en-US"/>
              <a:t>God’s Chosen People (the Israelites) were the first to hear the Word of God.</a:t>
            </a:r>
          </a:p>
        </p:txBody>
      </p:sp>
      <p:sp>
        <p:nvSpPr>
          <p:cNvPr id="6" name="TextBox 5">
            <a:extLst>
              <a:ext uri="{FF2B5EF4-FFF2-40B4-BE49-F238E27FC236}">
                <a16:creationId xmlns:a16="http://schemas.microsoft.com/office/drawing/2014/main" id="{2961835B-963A-B34B-B17A-B97C5B9AAEC8}"/>
              </a:ext>
            </a:extLst>
          </p:cNvPr>
          <p:cNvSpPr txBox="1"/>
          <p:nvPr/>
        </p:nvSpPr>
        <p:spPr bwMode="auto">
          <a:xfrm rot="21329665">
            <a:off x="1063625" y="5565775"/>
            <a:ext cx="3276600" cy="214313"/>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800" dirty="0">
                <a:solidFill>
                  <a:schemeClr val="bg1">
                    <a:lumMod val="65000"/>
                  </a:schemeClr>
                </a:solidFill>
                <a:latin typeface="+mn-lt"/>
              </a:rPr>
              <a:t>© 3bugsmom / iStockphoto.com</a:t>
            </a:r>
          </a:p>
        </p:txBody>
      </p:sp>
      <p:pic>
        <p:nvPicPr>
          <p:cNvPr id="5" name="Picture 4">
            <a:extLst>
              <a:ext uri="{FF2B5EF4-FFF2-40B4-BE49-F238E27FC236}">
                <a16:creationId xmlns:a16="http://schemas.microsoft.com/office/drawing/2014/main" id="{10AF25CA-0053-4B4D-89AD-3702A050D1A1}"/>
              </a:ext>
            </a:extLst>
          </p:cNvPr>
          <p:cNvPicPr>
            <a:picLocks noChangeAspect="1"/>
          </p:cNvPicPr>
          <p:nvPr/>
        </p:nvPicPr>
        <p:blipFill>
          <a:blip r:embed="rId4" cstate="print"/>
          <a:stretch>
            <a:fillRect/>
          </a:stretch>
        </p:blipFill>
        <p:spPr>
          <a:xfrm>
            <a:off x="911084" y="1398196"/>
            <a:ext cx="3269220" cy="4038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E51E124-AE44-7040-A848-8AD60E5359F1}"/>
              </a:ext>
            </a:extLst>
          </p:cNvPr>
          <p:cNvSpPr>
            <a:spLocks noGrp="1" noChangeArrowheads="1"/>
          </p:cNvSpPr>
          <p:nvPr>
            <p:ph type="title"/>
          </p:nvPr>
        </p:nvSpPr>
        <p:spPr>
          <a:xfrm>
            <a:off x="788988" y="990600"/>
            <a:ext cx="4495800" cy="1066800"/>
          </a:xfrm>
        </p:spPr>
        <p:txBody>
          <a:bodyPr/>
          <a:lstStyle/>
          <a:p>
            <a:r>
              <a:rPr lang="en-US" altLang="en-US"/>
              <a:t>Jesus Christ:</a:t>
            </a:r>
            <a:br>
              <a:rPr lang="en-US" altLang="en-US"/>
            </a:br>
            <a:r>
              <a:rPr lang="en-US" altLang="en-US"/>
              <a:t>Savior of the World</a:t>
            </a:r>
          </a:p>
        </p:txBody>
      </p:sp>
      <p:sp>
        <p:nvSpPr>
          <p:cNvPr id="26627" name="Text Placeholder 3">
            <a:extLst>
              <a:ext uri="{FF2B5EF4-FFF2-40B4-BE49-F238E27FC236}">
                <a16:creationId xmlns:a16="http://schemas.microsoft.com/office/drawing/2014/main" id="{A427A953-446C-584C-B9A0-676DC600FD4F}"/>
              </a:ext>
            </a:extLst>
          </p:cNvPr>
          <p:cNvSpPr>
            <a:spLocks noGrp="1" noChangeArrowheads="1"/>
          </p:cNvSpPr>
          <p:nvPr>
            <p:ph type="body" sz="quarter" idx="4294967295"/>
          </p:nvPr>
        </p:nvSpPr>
        <p:spPr>
          <a:xfrm>
            <a:off x="1017588" y="2133600"/>
            <a:ext cx="3500437" cy="3581400"/>
          </a:xfrm>
        </p:spPr>
        <p:txBody>
          <a:bodyPr/>
          <a:lstStyle/>
          <a:p>
            <a:r>
              <a:rPr lang="en-US" altLang="en-US"/>
              <a:t>The revelation of God’s loving plan culminates in the Incarnation.</a:t>
            </a:r>
          </a:p>
          <a:p>
            <a:r>
              <a:rPr lang="en-US" altLang="en-US"/>
              <a:t>The plan is fulfilled in the life, Passion, Death, and Resurrection of Jesus. </a:t>
            </a:r>
          </a:p>
          <a:p>
            <a:r>
              <a:rPr lang="en-US" altLang="en-US"/>
              <a:t>These events reveal the truth and bring us to fullness of life. </a:t>
            </a:r>
          </a:p>
        </p:txBody>
      </p:sp>
      <p:sp>
        <p:nvSpPr>
          <p:cNvPr id="6" name="TextBox 5">
            <a:extLst>
              <a:ext uri="{FF2B5EF4-FFF2-40B4-BE49-F238E27FC236}">
                <a16:creationId xmlns:a16="http://schemas.microsoft.com/office/drawing/2014/main" id="{76083F08-B8B3-A34B-B15F-2BE86B5702DD}"/>
              </a:ext>
            </a:extLst>
          </p:cNvPr>
          <p:cNvSpPr txBox="1"/>
          <p:nvPr/>
        </p:nvSpPr>
        <p:spPr bwMode="auto">
          <a:xfrm>
            <a:off x="5257800" y="5943600"/>
            <a:ext cx="3276600" cy="21590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800" dirty="0">
                <a:solidFill>
                  <a:schemeClr val="bg1">
                    <a:lumMod val="65000"/>
                  </a:schemeClr>
                </a:solidFill>
                <a:latin typeface="+mn-lt"/>
              </a:rPr>
              <a:t>© </a:t>
            </a:r>
            <a:r>
              <a:rPr lang="en-US" sz="800" dirty="0" err="1">
                <a:solidFill>
                  <a:schemeClr val="bg1">
                    <a:lumMod val="65000"/>
                  </a:schemeClr>
                </a:solidFill>
                <a:latin typeface="+mn-lt"/>
              </a:rPr>
              <a:t>bluegame</a:t>
            </a:r>
            <a:r>
              <a:rPr lang="en-US" sz="800" dirty="0">
                <a:solidFill>
                  <a:schemeClr val="bg1">
                    <a:lumMod val="65000"/>
                  </a:schemeClr>
                </a:solidFill>
                <a:latin typeface="+mn-lt"/>
              </a:rPr>
              <a:t> / iStockphoto.com</a:t>
            </a:r>
          </a:p>
        </p:txBody>
      </p:sp>
      <p:pic>
        <p:nvPicPr>
          <p:cNvPr id="5" name="Picture 4">
            <a:extLst>
              <a:ext uri="{FF2B5EF4-FFF2-40B4-BE49-F238E27FC236}">
                <a16:creationId xmlns:a16="http://schemas.microsoft.com/office/drawing/2014/main" id="{6D02B16F-E75F-044C-9A38-74F76A016FE1}"/>
              </a:ext>
            </a:extLst>
          </p:cNvPr>
          <p:cNvPicPr>
            <a:picLocks noChangeAspect="1"/>
          </p:cNvPicPr>
          <p:nvPr/>
        </p:nvPicPr>
        <p:blipFill>
          <a:blip r:embed="rId4" cstate="print"/>
          <a:stretch>
            <a:fillRect/>
          </a:stretch>
        </p:blipFill>
        <p:spPr>
          <a:xfrm>
            <a:off x="5257800" y="685800"/>
            <a:ext cx="3496176" cy="525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672</TotalTime>
  <Words>1573</Words>
  <Application>Microsoft Macintosh PowerPoint</Application>
  <PresentationFormat>On-screen Show (4:3)</PresentationFormat>
  <Paragraphs>128</Paragraphs>
  <Slides>15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Arial</vt:lpstr>
      <vt:lpstr>LIC Presentation template</vt:lpstr>
      <vt:lpstr>The God-Human Relationship</vt:lpstr>
      <vt:lpstr>What Is Revelation?</vt:lpstr>
      <vt:lpstr>How Does Revelation Occur?</vt:lpstr>
      <vt:lpstr>We Cannot Fully Know God</vt:lpstr>
      <vt:lpstr>Sharing in God’s Life</vt:lpstr>
      <vt:lpstr>God Calls Us to Fullness of Life</vt:lpstr>
      <vt:lpstr> God’s Plan for Our Salvation</vt:lpstr>
      <vt:lpstr>The Promise of the Old Testament</vt:lpstr>
      <vt:lpstr>Jesus Christ: Savior of the World</vt:lpstr>
      <vt:lpstr>We Encounter God  .  .  .</vt:lpstr>
      <vt:lpstr>Evil and Suffering and a Good and Powerful God</vt:lpstr>
      <vt:lpstr>The World Is Yet Imperfect</vt:lpstr>
      <vt:lpstr>Suffering Can Be Redemptive</vt:lpstr>
      <vt:lpstr>The Paschal Mystery Gives Us Hope</vt:lpstr>
      <vt:lpstr>We See Only Partially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Collin Anderson</cp:lastModifiedBy>
  <cp:revision>77</cp:revision>
  <dcterms:created xsi:type="dcterms:W3CDTF">2011-01-10T17:35:40Z</dcterms:created>
  <dcterms:modified xsi:type="dcterms:W3CDTF">2020-06-09T20:40:55Z</dcterms:modified>
</cp:coreProperties>
</file>