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74" r:id="rId10"/>
    <p:sldId id="272" r:id="rId11"/>
    <p:sldId id="265" r:id="rId12"/>
    <p:sldId id="275" r:id="rId13"/>
    <p:sldId id="276"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52">
          <p15:clr>
            <a:srgbClr val="A4A3A4"/>
          </p15:clr>
        </p15:guide>
        <p15:guide id="2" pos="2880">
          <p15:clr>
            <a:srgbClr val="A4A3A4"/>
          </p15:clr>
        </p15:guide>
        <p15:guide id="3" pos="1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1" clrIdx="0">
    <p:extLst/>
  </p:cmAuthor>
  <p:cmAuthor id="2" name="Jerry Ruff" initials="JR" lastIdx="2" clrIdx="1">
    <p:extLst>
      <p:ext uri="{19B8F6BF-5375-455C-9EA6-DF929625EA0E}">
        <p15:presenceInfo xmlns:p15="http://schemas.microsoft.com/office/powerpoint/2012/main" userId="S-1-5-21-636754644-196019783-934742191-6559" providerId="AD"/>
      </p:ext>
    </p:extLst>
  </p:cmAuthor>
  <p:cmAuthor id="3" name="Brooke Saron" initials="BS" lastIdx="3" clrIdx="2">
    <p:extLst>
      <p:ext uri="{19B8F6BF-5375-455C-9EA6-DF929625EA0E}">
        <p15:presenceInfo xmlns:p15="http://schemas.microsoft.com/office/powerpoint/2012/main" userId="S-1-5-21-636754644-196019783-934742191-11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9C"/>
    <a:srgbClr val="C80000"/>
    <a:srgbClr val="009F00"/>
    <a:srgbClr val="4332B3"/>
    <a:srgbClr val="4D3ACF"/>
    <a:srgbClr val="FF6600"/>
    <a:srgbClr val="F654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9" autoAdjust="0"/>
    <p:restoredTop sz="95640" autoAdjust="0"/>
  </p:normalViewPr>
  <p:slideViewPr>
    <p:cSldViewPr>
      <p:cViewPr varScale="1">
        <p:scale>
          <a:sx n="97" d="100"/>
          <a:sy n="97" d="100"/>
        </p:scale>
        <p:origin x="948" y="84"/>
      </p:cViewPr>
      <p:guideLst>
        <p:guide orient="horz" pos="1152"/>
        <p:guide pos="2880"/>
        <p:guide pos="1296"/>
      </p:guideLst>
    </p:cSldViewPr>
  </p:slideViewPr>
  <p:outlineViewPr>
    <p:cViewPr>
      <p:scale>
        <a:sx n="50" d="100"/>
        <a:sy n="50"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63" d="100"/>
          <a:sy n="63"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E09289-9066-431B-85DF-1DC99D71BC45}" type="slidenum">
              <a:rPr lang="en-US"/>
              <a:pPr>
                <a:defRPr/>
              </a:pPr>
              <a:t>‹#›</a:t>
            </a:fld>
            <a:endParaRPr lang="en-US"/>
          </a:p>
        </p:txBody>
      </p:sp>
    </p:spTree>
    <p:extLst>
      <p:ext uri="{BB962C8B-B14F-4D97-AF65-F5344CB8AC3E}">
        <p14:creationId xmlns:p14="http://schemas.microsoft.com/office/powerpoint/2010/main" val="2735720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735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Click to add notes</a:t>
            </a:r>
          </a:p>
        </p:txBody>
      </p:sp>
      <p:sp>
        <p:nvSpPr>
          <p:cNvPr id="38916" name="Slide Number Placeholder 3"/>
          <p:cNvSpPr>
            <a:spLocks noGrp="1"/>
          </p:cNvSpPr>
          <p:nvPr>
            <p:ph type="sldNum" sz="quarter" idx="5"/>
          </p:nvPr>
        </p:nvSpPr>
        <p:spPr>
          <a:noFill/>
        </p:spPr>
        <p:txBody>
          <a:bodyPr/>
          <a:lstStyle/>
          <a:p>
            <a:fld id="{FEBC9AEE-3A74-49AE-87A5-CE1792106957}" type="slidenum">
              <a:rPr lang="en-US" smtClean="0"/>
              <a:pPr/>
              <a:t>10</a:t>
            </a:fld>
            <a:endParaRPr lang="en-US" smtClean="0"/>
          </a:p>
        </p:txBody>
      </p:sp>
    </p:spTree>
    <p:extLst>
      <p:ext uri="{BB962C8B-B14F-4D97-AF65-F5344CB8AC3E}">
        <p14:creationId xmlns:p14="http://schemas.microsoft.com/office/powerpoint/2010/main" val="237538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574BFF-F271-484B-876E-89DDE294E369}"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p:spPr>
        <p:txBody>
          <a:bodyPr/>
          <a:lstStyle/>
          <a:p>
            <a:pPr eaLnBrk="1" hangingPunct="1">
              <a:defRPr/>
            </a:pPr>
            <a:r>
              <a:rPr lang="en-US" dirty="0" smtClean="0"/>
              <a:t>The images on the next three slides represent different periods in salvation history. You can present a brief walk through biblical salvation history in anticipation of the more in-depth treatment in future units. Alternatively, you could use this as a kind of pre-assessment by asking the class to name the event and its significance as each image appears.</a:t>
            </a:r>
          </a:p>
          <a:p>
            <a:pPr marL="228600" indent="-228600" eaLnBrk="1" hangingPunct="1">
              <a:defRPr/>
            </a:pPr>
            <a:endParaRPr lang="en-US" dirty="0" smtClean="0"/>
          </a:p>
          <a:p>
            <a:pPr marL="228600" indent="-228600" eaLnBrk="1" hangingPunct="1">
              <a:defRPr/>
            </a:pPr>
            <a:r>
              <a:rPr lang="en-US" dirty="0" smtClean="0"/>
              <a:t>The events are:</a:t>
            </a:r>
          </a:p>
          <a:p>
            <a:pPr marL="228600" indent="-228600" eaLnBrk="1" hangingPunct="1">
              <a:buFontTx/>
              <a:buAutoNum type="arabicPeriod"/>
              <a:defRPr/>
            </a:pPr>
            <a:r>
              <a:rPr lang="en-US" dirty="0" smtClean="0"/>
              <a:t>Creation</a:t>
            </a:r>
          </a:p>
          <a:p>
            <a:pPr marL="228600" indent="-228600" eaLnBrk="1" hangingPunct="1">
              <a:buFontTx/>
              <a:buAutoNum type="arabicPeriod"/>
              <a:defRPr/>
            </a:pPr>
            <a:r>
              <a:rPr lang="en-US" dirty="0" smtClean="0"/>
              <a:t>Adam and Eve in the Garden of Eden (Primeval History)</a:t>
            </a:r>
          </a:p>
          <a:p>
            <a:pPr marL="228600" indent="-228600" eaLnBrk="1" hangingPunct="1">
              <a:buFontTx/>
              <a:buAutoNum type="arabicPeriod"/>
              <a:defRPr/>
            </a:pPr>
            <a:r>
              <a:rPr lang="en-US" dirty="0" smtClean="0"/>
              <a:t>Abraham and the Sacrifice of Isaac (Period of the Patriarchs)</a:t>
            </a:r>
          </a:p>
          <a:p>
            <a:pPr marL="228600" indent="-228600" eaLnBrk="1" hangingPunct="1">
              <a:buFontTx/>
              <a:buAutoNum type="arabicPeriod"/>
              <a:defRPr/>
            </a:pPr>
            <a:endParaRPr lang="en-US" dirty="0" smtClean="0"/>
          </a:p>
          <a:p>
            <a:pPr marL="228600" indent="-228600" eaLnBrk="1" hangingPunct="1">
              <a:buFontTx/>
              <a:buAutoNum type="arabicPeriod"/>
              <a:defRPr/>
            </a:pPr>
            <a:r>
              <a:rPr lang="en-US" dirty="0" smtClean="0"/>
              <a:t>Moses Presenting the Ten Commandments (Period of the Exodus)</a:t>
            </a:r>
          </a:p>
          <a:p>
            <a:pPr marL="228600" indent="-228600" eaLnBrk="1" hangingPunct="1">
              <a:buFontTx/>
              <a:buAutoNum type="arabicPeriod"/>
              <a:defRPr/>
            </a:pPr>
            <a:r>
              <a:rPr lang="en-US" dirty="0" smtClean="0"/>
              <a:t>King David (Period of the Monarchy)</a:t>
            </a:r>
          </a:p>
          <a:p>
            <a:pPr marL="228600" indent="-228600" eaLnBrk="1" hangingPunct="1">
              <a:buFontTx/>
              <a:buAutoNum type="arabicPeriod"/>
              <a:defRPr/>
            </a:pPr>
            <a:r>
              <a:rPr lang="en-US" dirty="0" smtClean="0"/>
              <a:t>The Prophet Isaiah (Period of the Monarchy)</a:t>
            </a:r>
          </a:p>
          <a:p>
            <a:pPr marL="228600" indent="-228600" eaLnBrk="1" hangingPunct="1">
              <a:buFontTx/>
              <a:buAutoNum type="arabicPeriod"/>
              <a:defRPr/>
            </a:pPr>
            <a:endParaRPr lang="en-US" dirty="0" smtClean="0"/>
          </a:p>
          <a:p>
            <a:pPr marL="228600" indent="-228600" eaLnBrk="1" hangingPunct="1">
              <a:buFontTx/>
              <a:buAutoNum type="arabicPeriod"/>
              <a:defRPr/>
            </a:pPr>
            <a:r>
              <a:rPr lang="en-US" dirty="0" smtClean="0"/>
              <a:t>Birth of Jesus Christ (Life and ministry of Jesus Christ, the fulfillment of salvation history)</a:t>
            </a:r>
          </a:p>
          <a:p>
            <a:pPr marL="228600" indent="-228600" eaLnBrk="1" hangingPunct="1">
              <a:buFontTx/>
              <a:buAutoNum type="arabicPeriod"/>
              <a:defRPr/>
            </a:pPr>
            <a:r>
              <a:rPr lang="en-US" dirty="0" smtClean="0"/>
              <a:t>Death of Jesus Christ (Life and ministry of Jesus Christ, the fulfillment of salvation history)</a:t>
            </a:r>
          </a:p>
          <a:p>
            <a:pPr marL="228600" indent="-228600" eaLnBrk="1" hangingPunct="1">
              <a:buFontTx/>
              <a:buAutoNum type="arabicPeriod"/>
              <a:defRPr/>
            </a:pPr>
            <a:r>
              <a:rPr lang="en-US" dirty="0" smtClean="0"/>
              <a:t>Resurrection of Jesus Christ (Life and ministry of Jesus Christ, the fulfillment of salvation history)</a:t>
            </a:r>
          </a:p>
          <a:p>
            <a:pPr marL="228600" indent="-228600" eaLnBrk="1" hangingPunct="1">
              <a:buFontTx/>
              <a:buAutoNum type="arabicPeriod"/>
              <a:defRPr/>
            </a:pPr>
            <a:endParaRPr lang="en-US" dirty="0" smtClean="0"/>
          </a:p>
          <a:p>
            <a:pPr marL="228600" indent="-228600" eaLnBrk="1" hangingPunct="1">
              <a:defRPr/>
            </a:pPr>
            <a:endParaRPr lang="en-US" i="1" dirty="0" smtClean="0"/>
          </a:p>
        </p:txBody>
      </p:sp>
    </p:spTree>
    <p:extLst>
      <p:ext uri="{BB962C8B-B14F-4D97-AF65-F5344CB8AC3E}">
        <p14:creationId xmlns:p14="http://schemas.microsoft.com/office/powerpoint/2010/main" val="291849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574BFF-F271-484B-876E-89DDE294E369}" type="slidenum">
              <a:rPr lang="en-US" smtClean="0"/>
              <a:pPr/>
              <a:t>12</a:t>
            </a:fld>
            <a:endParaRPr lang="en-US" smtClean="0"/>
          </a:p>
        </p:txBody>
      </p:sp>
      <p:sp>
        <p:nvSpPr>
          <p:cNvPr id="39939"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p:spPr>
        <p:txBody>
          <a:bodyPr/>
          <a:lstStyle/>
          <a:p>
            <a:pPr eaLnBrk="1" hangingPunct="1">
              <a:defRPr/>
            </a:pPr>
            <a:r>
              <a:rPr lang="en-US" dirty="0" smtClean="0"/>
              <a:t>The images on the next three slides represent different periods in salvation history. You can present a brief walk through biblical salvation history in anticipation of the more in-depth treatment in future units. Alternatively, you could use this as a kind of pre-assessment by asking the class to name the event and its significance as each image appears.</a:t>
            </a:r>
          </a:p>
          <a:p>
            <a:pPr marL="228600" indent="-228600" eaLnBrk="1" hangingPunct="1">
              <a:defRPr/>
            </a:pPr>
            <a:endParaRPr lang="en-US" dirty="0" smtClean="0"/>
          </a:p>
          <a:p>
            <a:pPr marL="228600" indent="-228600" eaLnBrk="1" hangingPunct="1">
              <a:defRPr/>
            </a:pPr>
            <a:r>
              <a:rPr lang="en-US" dirty="0" smtClean="0"/>
              <a:t>The events are:</a:t>
            </a:r>
          </a:p>
          <a:p>
            <a:pPr marL="228600" indent="-228600" eaLnBrk="1" hangingPunct="1">
              <a:buFontTx/>
              <a:buAutoNum type="arabicPeriod"/>
              <a:defRPr/>
            </a:pPr>
            <a:r>
              <a:rPr lang="en-US" dirty="0" smtClean="0"/>
              <a:t>Creation</a:t>
            </a:r>
          </a:p>
          <a:p>
            <a:pPr marL="228600" indent="-228600" eaLnBrk="1" hangingPunct="1">
              <a:buFontTx/>
              <a:buAutoNum type="arabicPeriod"/>
              <a:defRPr/>
            </a:pPr>
            <a:r>
              <a:rPr lang="en-US" dirty="0" smtClean="0"/>
              <a:t>Adam and Eve in the Garden of Eden (Primeval History)</a:t>
            </a:r>
          </a:p>
          <a:p>
            <a:pPr marL="228600" indent="-228600" eaLnBrk="1" hangingPunct="1">
              <a:buFontTx/>
              <a:buAutoNum type="arabicPeriod"/>
              <a:defRPr/>
            </a:pPr>
            <a:r>
              <a:rPr lang="en-US" dirty="0" smtClean="0"/>
              <a:t>Abraham and the Sacrifice of Isaac (Period of the Patriarchs)</a:t>
            </a:r>
          </a:p>
          <a:p>
            <a:pPr marL="228600" indent="-228600" eaLnBrk="1" hangingPunct="1">
              <a:buFontTx/>
              <a:buAutoNum type="arabicPeriod"/>
              <a:defRPr/>
            </a:pPr>
            <a:endParaRPr lang="en-US" dirty="0" smtClean="0"/>
          </a:p>
          <a:p>
            <a:pPr marL="228600" indent="-228600" eaLnBrk="1" hangingPunct="1">
              <a:buFontTx/>
              <a:buAutoNum type="arabicPeriod"/>
              <a:defRPr/>
            </a:pPr>
            <a:r>
              <a:rPr lang="en-US" dirty="0" smtClean="0"/>
              <a:t>Moses Presenting the Ten Commandments (Period of the Exodus)</a:t>
            </a:r>
          </a:p>
          <a:p>
            <a:pPr marL="228600" indent="-228600" eaLnBrk="1" hangingPunct="1">
              <a:buFontTx/>
              <a:buAutoNum type="arabicPeriod"/>
              <a:defRPr/>
            </a:pPr>
            <a:r>
              <a:rPr lang="en-US" dirty="0" smtClean="0"/>
              <a:t>King David (Period of the Monarchy)</a:t>
            </a:r>
          </a:p>
          <a:p>
            <a:pPr marL="228600" indent="-228600" eaLnBrk="1" hangingPunct="1">
              <a:buFontTx/>
              <a:buAutoNum type="arabicPeriod"/>
              <a:defRPr/>
            </a:pPr>
            <a:r>
              <a:rPr lang="en-US" dirty="0" smtClean="0"/>
              <a:t>The Prophet Isaiah (Period of the Monarchy)</a:t>
            </a:r>
          </a:p>
          <a:p>
            <a:pPr marL="228600" indent="-228600" eaLnBrk="1" hangingPunct="1">
              <a:buFontTx/>
              <a:buAutoNum type="arabicPeriod"/>
              <a:defRPr/>
            </a:pPr>
            <a:endParaRPr lang="en-US" dirty="0" smtClean="0"/>
          </a:p>
          <a:p>
            <a:pPr marL="228600" indent="-228600" eaLnBrk="1" hangingPunct="1">
              <a:buFontTx/>
              <a:buAutoNum type="arabicPeriod"/>
              <a:defRPr/>
            </a:pPr>
            <a:r>
              <a:rPr lang="en-US" dirty="0" smtClean="0"/>
              <a:t>Birth of Jesus Christ (Life and ministry of Jesus Christ, the fulfillment of salvation history)</a:t>
            </a:r>
          </a:p>
          <a:p>
            <a:pPr marL="228600" indent="-228600" eaLnBrk="1" hangingPunct="1">
              <a:buFontTx/>
              <a:buAutoNum type="arabicPeriod"/>
              <a:defRPr/>
            </a:pPr>
            <a:r>
              <a:rPr lang="en-US" dirty="0" smtClean="0"/>
              <a:t>Death of Jesus Christ (Life and ministry of Jesus Christ, the fulfillment of salvation history)</a:t>
            </a:r>
          </a:p>
          <a:p>
            <a:pPr marL="228600" indent="-228600" eaLnBrk="1" hangingPunct="1">
              <a:buFontTx/>
              <a:buAutoNum type="arabicPeriod"/>
              <a:defRPr/>
            </a:pPr>
            <a:r>
              <a:rPr lang="en-US" dirty="0" smtClean="0"/>
              <a:t>Resurrection of Jesus Christ (Life and ministry of Jesus Christ, the fulfillment of salvation history)</a:t>
            </a:r>
          </a:p>
          <a:p>
            <a:pPr marL="228600" indent="-228600" eaLnBrk="1" hangingPunct="1">
              <a:buFontTx/>
              <a:buAutoNum type="arabicPeriod"/>
              <a:defRPr/>
            </a:pPr>
            <a:endParaRPr lang="en-US" dirty="0" smtClean="0"/>
          </a:p>
          <a:p>
            <a:pPr marL="228600" indent="-228600" eaLnBrk="1" hangingPunct="1">
              <a:defRPr/>
            </a:pPr>
            <a:endParaRPr lang="en-US" i="1" dirty="0" smtClean="0"/>
          </a:p>
        </p:txBody>
      </p:sp>
    </p:spTree>
    <p:extLst>
      <p:ext uri="{BB962C8B-B14F-4D97-AF65-F5344CB8AC3E}">
        <p14:creationId xmlns:p14="http://schemas.microsoft.com/office/powerpoint/2010/main" val="398903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4574BFF-F271-484B-876E-89DDE294E369}"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p:spPr>
        <p:txBody>
          <a:bodyPr/>
          <a:lstStyle/>
          <a:p>
            <a:pPr eaLnBrk="1" hangingPunct="1">
              <a:defRPr/>
            </a:pPr>
            <a:r>
              <a:rPr lang="en-US" dirty="0" smtClean="0"/>
              <a:t>The images on the next three slides represent different periods in salvation history. You can present a brief walk through biblical salvation history in anticipation of the more in-depth treatment in future units. Alternatively, you could use this as a kind of pre-assessment by asking the class to name the event and its significance as each image appears.</a:t>
            </a:r>
          </a:p>
          <a:p>
            <a:pPr marL="228600" indent="-228600" eaLnBrk="1" hangingPunct="1">
              <a:defRPr/>
            </a:pPr>
            <a:endParaRPr lang="en-US" dirty="0" smtClean="0"/>
          </a:p>
          <a:p>
            <a:pPr marL="228600" indent="-228600" eaLnBrk="1" hangingPunct="1">
              <a:defRPr/>
            </a:pPr>
            <a:r>
              <a:rPr lang="en-US" dirty="0" smtClean="0"/>
              <a:t>The events are:</a:t>
            </a:r>
          </a:p>
          <a:p>
            <a:pPr marL="228600" indent="-228600" eaLnBrk="1" hangingPunct="1">
              <a:buFontTx/>
              <a:buAutoNum type="arabicPeriod"/>
              <a:defRPr/>
            </a:pPr>
            <a:r>
              <a:rPr lang="en-US" dirty="0" smtClean="0"/>
              <a:t>Creation</a:t>
            </a:r>
          </a:p>
          <a:p>
            <a:pPr marL="228600" indent="-228600" eaLnBrk="1" hangingPunct="1">
              <a:buFontTx/>
              <a:buAutoNum type="arabicPeriod"/>
              <a:defRPr/>
            </a:pPr>
            <a:r>
              <a:rPr lang="en-US" dirty="0" smtClean="0"/>
              <a:t>Adam and Eve in the Garden of Eden (Primeval History)</a:t>
            </a:r>
          </a:p>
          <a:p>
            <a:pPr marL="228600" indent="-228600" eaLnBrk="1" hangingPunct="1">
              <a:buFontTx/>
              <a:buAutoNum type="arabicPeriod"/>
              <a:defRPr/>
            </a:pPr>
            <a:r>
              <a:rPr lang="en-US" dirty="0" smtClean="0"/>
              <a:t>Abraham and the Sacrifice of Isaac (Period of the Patriarchs)</a:t>
            </a:r>
          </a:p>
          <a:p>
            <a:pPr marL="228600" indent="-228600" eaLnBrk="1" hangingPunct="1">
              <a:buFontTx/>
              <a:buAutoNum type="arabicPeriod"/>
              <a:defRPr/>
            </a:pPr>
            <a:endParaRPr lang="en-US" dirty="0" smtClean="0"/>
          </a:p>
          <a:p>
            <a:pPr marL="228600" indent="-228600" eaLnBrk="1" hangingPunct="1">
              <a:buFontTx/>
              <a:buAutoNum type="arabicPeriod"/>
              <a:defRPr/>
            </a:pPr>
            <a:r>
              <a:rPr lang="en-US" dirty="0" smtClean="0"/>
              <a:t>Moses Presenting the Ten Commandments (Period of the Exodus)</a:t>
            </a:r>
          </a:p>
          <a:p>
            <a:pPr marL="228600" indent="-228600" eaLnBrk="1" hangingPunct="1">
              <a:buFontTx/>
              <a:buAutoNum type="arabicPeriod"/>
              <a:defRPr/>
            </a:pPr>
            <a:r>
              <a:rPr lang="en-US" dirty="0" smtClean="0"/>
              <a:t>King David (Period of the Monarchy)</a:t>
            </a:r>
          </a:p>
          <a:p>
            <a:pPr marL="228600" indent="-228600" eaLnBrk="1" hangingPunct="1">
              <a:buFontTx/>
              <a:buAutoNum type="arabicPeriod"/>
              <a:defRPr/>
            </a:pPr>
            <a:r>
              <a:rPr lang="en-US" dirty="0" smtClean="0"/>
              <a:t>The Prophet Isaiah (Period of the Monarchy)</a:t>
            </a:r>
          </a:p>
          <a:p>
            <a:pPr marL="228600" indent="-228600" eaLnBrk="1" hangingPunct="1">
              <a:buFontTx/>
              <a:buAutoNum type="arabicPeriod"/>
              <a:defRPr/>
            </a:pPr>
            <a:endParaRPr lang="en-US" dirty="0" smtClean="0"/>
          </a:p>
          <a:p>
            <a:pPr marL="228600" indent="-228600" eaLnBrk="1" hangingPunct="1">
              <a:buFontTx/>
              <a:buAutoNum type="arabicPeriod"/>
              <a:defRPr/>
            </a:pPr>
            <a:r>
              <a:rPr lang="en-US" dirty="0" smtClean="0"/>
              <a:t>Birth of Jesus Christ (Life and ministry of Jesus Christ, the fulfillment of salvation history)</a:t>
            </a:r>
          </a:p>
          <a:p>
            <a:pPr marL="228600" indent="-228600" eaLnBrk="1" hangingPunct="1">
              <a:buFontTx/>
              <a:buAutoNum type="arabicPeriod"/>
              <a:defRPr/>
            </a:pPr>
            <a:r>
              <a:rPr lang="en-US" dirty="0" smtClean="0"/>
              <a:t>Death of Jesus Christ (Life and ministry of Jesus Christ, the fulfillment of salvation history)</a:t>
            </a:r>
          </a:p>
          <a:p>
            <a:pPr marL="228600" indent="-228600" eaLnBrk="1" hangingPunct="1">
              <a:buFontTx/>
              <a:buAutoNum type="arabicPeriod"/>
              <a:defRPr/>
            </a:pPr>
            <a:r>
              <a:rPr lang="en-US" dirty="0" smtClean="0"/>
              <a:t>Resurrection of Jesus Christ (Life and ministry of Jesus Christ, the fulfillment of salvation history)</a:t>
            </a:r>
          </a:p>
          <a:p>
            <a:pPr marL="228600" indent="-228600" eaLnBrk="1" hangingPunct="1">
              <a:buFontTx/>
              <a:buAutoNum type="arabicPeriod"/>
              <a:defRPr/>
            </a:pPr>
            <a:endParaRPr lang="en-US" dirty="0" smtClean="0"/>
          </a:p>
          <a:p>
            <a:pPr marL="228600" indent="-228600" eaLnBrk="1" hangingPunct="1">
              <a:defRPr/>
            </a:pPr>
            <a:endParaRPr lang="en-US" i="1" dirty="0" smtClean="0"/>
          </a:p>
        </p:txBody>
      </p:sp>
    </p:spTree>
    <p:extLst>
      <p:ext uri="{BB962C8B-B14F-4D97-AF65-F5344CB8AC3E}">
        <p14:creationId xmlns:p14="http://schemas.microsoft.com/office/powerpoint/2010/main" val="201103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Click to add notes</a:t>
            </a:r>
          </a:p>
        </p:txBody>
      </p:sp>
    </p:spTree>
    <p:extLst>
      <p:ext uri="{BB962C8B-B14F-4D97-AF65-F5344CB8AC3E}">
        <p14:creationId xmlns:p14="http://schemas.microsoft.com/office/powerpoint/2010/main" val="320136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solidFill>
            <a:srgbClr val="FFFFFF"/>
          </a:solidFill>
          <a:ln/>
        </p:spPr>
      </p:sp>
      <p:sp>
        <p:nvSpPr>
          <p:cNvPr id="41987" name="Rectangle 3"/>
          <p:cNvSpPr>
            <a:spLocks noGrp="1" noChangeArrowheads="1"/>
          </p:cNvSpPr>
          <p:nvPr>
            <p:ph type="body" idx="1"/>
          </p:nvPr>
        </p:nvSpPr>
        <p:spPr>
          <a:noFill/>
          <a:ln>
            <a:solidFill>
              <a:srgbClr val="000000"/>
            </a:solidFill>
          </a:ln>
        </p:spPr>
        <p:txBody>
          <a:bodyPr/>
          <a:lstStyle/>
          <a:p>
            <a:r>
              <a:rPr lang="en-US" dirty="0" smtClean="0"/>
              <a:t>Click to add notes</a:t>
            </a:r>
          </a:p>
        </p:txBody>
      </p:sp>
    </p:spTree>
    <p:extLst>
      <p:ext uri="{BB962C8B-B14F-4D97-AF65-F5344CB8AC3E}">
        <p14:creationId xmlns:p14="http://schemas.microsoft.com/office/powerpoint/2010/main" val="29263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7C60575-BA35-4FDF-A02D-62837CF25538}"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This slide allows you to talk about the etymology of the word </a:t>
            </a:r>
            <a:r>
              <a:rPr lang="en-US" i="1" smtClean="0"/>
              <a:t>Bible,</a:t>
            </a:r>
            <a:r>
              <a:rPr lang="en-US" smtClean="0"/>
              <a:t> which has its root in a Greek word meaning “books.” After presenting this you might ask, “What does the meaning of the word </a:t>
            </a:r>
            <a:r>
              <a:rPr lang="en-US" i="1" smtClean="0"/>
              <a:t>Bible</a:t>
            </a:r>
            <a:r>
              <a:rPr lang="en-US" smtClean="0"/>
              <a:t> imply about the nature of the Bible?” (answer is in next slide)</a:t>
            </a:r>
          </a:p>
        </p:txBody>
      </p:sp>
    </p:spTree>
    <p:extLst>
      <p:ext uri="{BB962C8B-B14F-4D97-AF65-F5344CB8AC3E}">
        <p14:creationId xmlns:p14="http://schemas.microsoft.com/office/powerpoint/2010/main" val="105336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D3BA09-BE86-452A-85CB-6277EDA268C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This slide shows all the books of the Bible arranged in order, by section, on a bookshelf. It is a visual depiction to help get across the idea that the Bible is not just </a:t>
            </a:r>
            <a:r>
              <a:rPr lang="en-US" b="1" u="sng" smtClean="0"/>
              <a:t>a</a:t>
            </a:r>
            <a:r>
              <a:rPr lang="en-US" smtClean="0"/>
              <a:t> book, but a library of seventy-three books. But don’t start describing the various sections yet. That comes later.</a:t>
            </a:r>
          </a:p>
        </p:txBody>
      </p:sp>
    </p:spTree>
    <p:extLst>
      <p:ext uri="{BB962C8B-B14F-4D97-AF65-F5344CB8AC3E}">
        <p14:creationId xmlns:p14="http://schemas.microsoft.com/office/powerpoint/2010/main" val="428007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CB6D59D-D3B2-4A50-8FD5-7EF213DAEB50}"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This slide lets you assess informally the students’ knowledge of Bible book names. After the question appears on screen, ask the students to write down as many Bible book names as they can in one minute. You can have them work individually or in teams. When you click again, a 60-second timer appears on screen. When time is up, invite them to share the book names they wrote down, correcting any that are incorrect.</a:t>
            </a:r>
          </a:p>
          <a:p>
            <a:pPr eaLnBrk="1" hangingPunct="1"/>
            <a:endParaRPr lang="en-US" smtClean="0"/>
          </a:p>
        </p:txBody>
      </p:sp>
    </p:spTree>
    <p:extLst>
      <p:ext uri="{BB962C8B-B14F-4D97-AF65-F5344CB8AC3E}">
        <p14:creationId xmlns:p14="http://schemas.microsoft.com/office/powerpoint/2010/main" val="158247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FFE9A96-72A6-4632-A9B2-225B3C9F651B}"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spcBef>
                <a:spcPct val="0"/>
              </a:spcBef>
            </a:pPr>
            <a:r>
              <a:rPr lang="en-US" smtClean="0"/>
              <a:t>This slide introduces or reviews the concept that the Bible is divided into main sections: the Old Testament and the New Testament. You may wish to assess the students’ knowledge by following this up with a discussion or questions along the following lines:</a:t>
            </a:r>
          </a:p>
          <a:p>
            <a:pPr eaLnBrk="1" hangingPunct="1">
              <a:spcBef>
                <a:spcPct val="0"/>
              </a:spcBef>
            </a:pPr>
            <a:r>
              <a:rPr lang="en-US" smtClean="0"/>
              <a:t>• Which section of the Bible is bigger? Why?</a:t>
            </a:r>
          </a:p>
          <a:p>
            <a:pPr eaLnBrk="1" hangingPunct="1">
              <a:spcBef>
                <a:spcPct val="0"/>
              </a:spcBef>
            </a:pPr>
            <a:r>
              <a:rPr lang="en-US" smtClean="0"/>
              <a:t>• What stories can you name from the Old Testament?</a:t>
            </a:r>
          </a:p>
          <a:p>
            <a:pPr eaLnBrk="1" hangingPunct="1">
              <a:spcBef>
                <a:spcPct val="0"/>
              </a:spcBef>
            </a:pPr>
            <a:r>
              <a:rPr lang="en-US" smtClean="0"/>
              <a:t>• What stories can you name from the New Testament?</a:t>
            </a:r>
          </a:p>
          <a:p>
            <a:pPr eaLnBrk="1" hangingPunct="1">
              <a:spcBef>
                <a:spcPct val="0"/>
              </a:spcBef>
            </a:pPr>
            <a:r>
              <a:rPr lang="en-US" smtClean="0"/>
              <a:t>• How would you summarize the overall message of the Old Testament in one sentence?</a:t>
            </a:r>
          </a:p>
          <a:p>
            <a:pPr eaLnBrk="1" hangingPunct="1">
              <a:spcBef>
                <a:spcPct val="0"/>
              </a:spcBef>
            </a:pPr>
            <a:r>
              <a:rPr lang="en-US" smtClean="0"/>
              <a:t>• How would you summarize the overall message of the New Testament in one sentence?</a:t>
            </a:r>
          </a:p>
        </p:txBody>
      </p:sp>
    </p:spTree>
    <p:extLst>
      <p:ext uri="{BB962C8B-B14F-4D97-AF65-F5344CB8AC3E}">
        <p14:creationId xmlns:p14="http://schemas.microsoft.com/office/powerpoint/2010/main" val="348873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6F8C8C4-E546-4D78-9410-9F7A8DDC6CC7}"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ct val="0"/>
              </a:spcBef>
            </a:pPr>
            <a:r>
              <a:rPr lang="en-US" smtClean="0"/>
              <a:t>This slide is a simple mind map exploring the meaning of the word </a:t>
            </a:r>
            <a:r>
              <a:rPr lang="en-US" i="1" smtClean="0"/>
              <a:t>Testament.</a:t>
            </a:r>
            <a:r>
              <a:rPr lang="en-US" smtClean="0"/>
              <a:t> Each click reveals another balloon whose words expand the meaning of </a:t>
            </a:r>
            <a:r>
              <a:rPr lang="en-US" i="1" smtClean="0"/>
              <a:t>Testament</a:t>
            </a:r>
            <a:r>
              <a:rPr lang="en-US" smtClean="0"/>
              <a:t> until you have a basic explanation of the Old and New Testaments. You may wish to begin by having the students create their own mind map before you present.</a:t>
            </a:r>
          </a:p>
        </p:txBody>
      </p:sp>
    </p:spTree>
    <p:extLst>
      <p:ext uri="{BB962C8B-B14F-4D97-AF65-F5344CB8AC3E}">
        <p14:creationId xmlns:p14="http://schemas.microsoft.com/office/powerpoint/2010/main" val="344735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8DC3556-6DC7-4C9E-A604-6F72CF1A5B1F}"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6218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C6D569E-BDBE-4FED-B5D3-C4E8FBA7C83C}"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6373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D2CCEC7-B903-4BD5-8872-D468F1B85E4A}" type="slidenum">
              <a:rPr lang="en-US" smtClean="0"/>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443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129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6"/>
          <p:cNvSpPr>
            <a:spLocks noGrp="1" noChangeArrowheads="1"/>
          </p:cNvSpPr>
          <p:nvPr>
            <p:ph type="sldNum" sz="quarter" idx="12"/>
          </p:nvPr>
        </p:nvSpPr>
        <p:spPr>
          <a:xfrm>
            <a:off x="7467600" y="5942013"/>
            <a:ext cx="1143000" cy="476250"/>
          </a:xfrm>
        </p:spPr>
        <p:txBody>
          <a:bodyPr/>
          <a:lstStyle>
            <a:lvl1pPr algn="l">
              <a:defRPr sz="800"/>
            </a:lvl1pPr>
          </a:lstStyle>
          <a:p>
            <a:pPr>
              <a:defRPr/>
            </a:pPr>
            <a:r>
              <a:rPr lang="en-US" dirty="0" smtClean="0"/>
              <a:t>TX000000</a:t>
            </a:r>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D885126-A542-45A1-8180-C1B50BC7B6AA}" type="slidenum">
              <a:rPr lang="en-US"/>
              <a:pPr>
                <a:defRPr/>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7710306-9A72-4E74-8C8C-F21442FA67C2}"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C81E48-17C5-47C3-90B0-4F07F6CF549D}"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C833885-22C8-4AC2-A308-26E1BD6FBDF5}"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00539DB-2703-4185-92FC-F5D2343F9825}"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87C8BC3-5D03-43AE-837C-F5683672D079}" type="slidenum">
              <a:rPr lang="en-US"/>
              <a:pPr>
                <a:defRPr/>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8D7AB6-7BF9-4583-8963-2417AD867D3D}" type="slidenum">
              <a:rPr lang="en-US"/>
              <a:pPr>
                <a:defRPr/>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1E612CE-AABD-4A84-AA40-02EEBFB175DD}" type="slidenum">
              <a:rPr lang="en-US"/>
              <a:pPr>
                <a:defRPr/>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A503CA1-EFFC-4AED-9ED7-FB83E45D94C0}"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A3AC478-AC8A-420B-9BF9-84801ECAA7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1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1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7"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5" Type="http://schemas.openxmlformats.org/officeDocument/2006/relationships/image" Target="../media/image8.png"/><Relationship Id="rId61" Type="http://schemas.openxmlformats.org/officeDocument/2006/relationships/image" Target="../media/image64.png"/><Relationship Id="rId19" Type="http://schemas.openxmlformats.org/officeDocument/2006/relationships/image" Target="../media/image2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6.xml"/><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143000" y="2438400"/>
            <a:ext cx="7772400" cy="1470025"/>
          </a:xfrm>
        </p:spPr>
        <p:txBody>
          <a:bodyPr/>
          <a:lstStyle/>
          <a:p>
            <a:pPr eaLnBrk="1" hangingPunct="1"/>
            <a:r>
              <a:rPr lang="en-US" b="1" dirty="0" smtClean="0">
                <a:solidFill>
                  <a:schemeClr val="tx1"/>
                </a:solidFill>
              </a:rPr>
              <a:t>What Is the Bible?</a:t>
            </a:r>
            <a:endParaRPr lang="en-US" dirty="0" smtClean="0">
              <a:solidFill>
                <a:schemeClr val="tx1"/>
              </a:solidFill>
            </a:endParaRPr>
          </a:p>
        </p:txBody>
      </p:sp>
      <p:sp>
        <p:nvSpPr>
          <p:cNvPr id="13315" name="Text Box 6"/>
          <p:cNvSpPr txBox="1">
            <a:spLocks noChangeArrowheads="1"/>
          </p:cNvSpPr>
          <p:nvPr/>
        </p:nvSpPr>
        <p:spPr bwMode="auto">
          <a:xfrm>
            <a:off x="7467600" y="6019800"/>
            <a:ext cx="1524000" cy="214313"/>
          </a:xfrm>
          <a:prstGeom prst="rect">
            <a:avLst/>
          </a:prstGeom>
          <a:noFill/>
          <a:ln w="9525">
            <a:noFill/>
            <a:miter lim="800000"/>
            <a:headEnd/>
            <a:tailEnd/>
          </a:ln>
        </p:spPr>
        <p:txBody>
          <a:bodyPr>
            <a:spAutoFit/>
          </a:bodyPr>
          <a:lstStyle/>
          <a:p>
            <a:r>
              <a:rPr lang="en-US" sz="800" dirty="0">
                <a:solidFill>
                  <a:schemeClr val="bg2"/>
                </a:solidFill>
              </a:rPr>
              <a:t>Document #: </a:t>
            </a:r>
            <a:r>
              <a:rPr lang="en-US" sz="800" dirty="0" smtClean="0">
                <a:solidFill>
                  <a:schemeClr val="bg2"/>
                </a:solidFill>
              </a:rPr>
              <a:t>TX004700</a:t>
            </a:r>
            <a:endParaRPr lang="en-US" sz="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4400" y="738980"/>
            <a:ext cx="7315200" cy="1066800"/>
          </a:xfrm>
          <a:prstGeom prst="rect">
            <a:avLst/>
          </a:prstGeom>
          <a:noFill/>
          <a:ln w="9525">
            <a:noFill/>
            <a:miter lim="800000"/>
            <a:headEnd/>
            <a:tailEnd/>
          </a:ln>
        </p:spPr>
        <p:txBody>
          <a:bodyPr anchor="ctr"/>
          <a:lstStyle/>
          <a:p>
            <a:r>
              <a:rPr lang="en-US" sz="2800" b="1" dirty="0">
                <a:solidFill>
                  <a:srgbClr val="C00000"/>
                </a:solidFill>
              </a:rPr>
              <a:t>Connect the New Testament Books</a:t>
            </a:r>
            <a:br>
              <a:rPr lang="en-US" sz="2800" b="1" dirty="0">
                <a:solidFill>
                  <a:srgbClr val="C00000"/>
                </a:solidFill>
              </a:rPr>
            </a:br>
            <a:r>
              <a:rPr lang="en-US" sz="2800" b="1" dirty="0">
                <a:solidFill>
                  <a:srgbClr val="C00000"/>
                </a:solidFill>
              </a:rPr>
              <a:t>to Their Sections</a:t>
            </a:r>
            <a:endParaRPr lang="en-US" sz="4400" dirty="0">
              <a:solidFill>
                <a:srgbClr val="C00000"/>
              </a:solidFill>
            </a:endParaRPr>
          </a:p>
        </p:txBody>
      </p:sp>
      <p:grpSp>
        <p:nvGrpSpPr>
          <p:cNvPr id="22531" name="Group 21"/>
          <p:cNvGrpSpPr>
            <a:grpSpLocks/>
          </p:cNvGrpSpPr>
          <p:nvPr/>
        </p:nvGrpSpPr>
        <p:grpSpPr bwMode="auto">
          <a:xfrm>
            <a:off x="5105400" y="1752600"/>
            <a:ext cx="304800" cy="4038600"/>
            <a:chOff x="5105400" y="2001837"/>
            <a:chExt cx="304800" cy="4038600"/>
          </a:xfrm>
        </p:grpSpPr>
        <p:sp>
          <p:nvSpPr>
            <p:cNvPr id="22542" name="Rectangle 45"/>
            <p:cNvSpPr>
              <a:spLocks noChangeArrowheads="1"/>
            </p:cNvSpPr>
            <p:nvPr/>
          </p:nvSpPr>
          <p:spPr bwMode="auto">
            <a:xfrm>
              <a:off x="5105400" y="20018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2543" name="Rectangle 45"/>
            <p:cNvSpPr>
              <a:spLocks noChangeArrowheads="1"/>
            </p:cNvSpPr>
            <p:nvPr/>
          </p:nvSpPr>
          <p:spPr bwMode="auto">
            <a:xfrm>
              <a:off x="5105400" y="38306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2544" name="Rectangle 45"/>
            <p:cNvSpPr>
              <a:spLocks noChangeArrowheads="1"/>
            </p:cNvSpPr>
            <p:nvPr/>
          </p:nvSpPr>
          <p:spPr bwMode="auto">
            <a:xfrm>
              <a:off x="5105400" y="47450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2545" name="Rectangle 45"/>
            <p:cNvSpPr>
              <a:spLocks noChangeArrowheads="1"/>
            </p:cNvSpPr>
            <p:nvPr/>
          </p:nvSpPr>
          <p:spPr bwMode="auto">
            <a:xfrm>
              <a:off x="5105400" y="5735637"/>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grpSp>
      <p:sp>
        <p:nvSpPr>
          <p:cNvPr id="22532" name="Text Box 26"/>
          <p:cNvSpPr txBox="1">
            <a:spLocks noChangeArrowheads="1"/>
          </p:cNvSpPr>
          <p:nvPr/>
        </p:nvSpPr>
        <p:spPr bwMode="auto">
          <a:xfrm>
            <a:off x="685800" y="1960563"/>
            <a:ext cx="2819400" cy="3754874"/>
          </a:xfrm>
          <a:prstGeom prst="rect">
            <a:avLst/>
          </a:prstGeom>
          <a:noFill/>
          <a:ln w="9525">
            <a:noFill/>
            <a:miter lim="800000"/>
            <a:headEnd/>
            <a:tailEnd/>
          </a:ln>
        </p:spPr>
        <p:txBody>
          <a:bodyPr wrap="square">
            <a:spAutoFit/>
          </a:bodyPr>
          <a:lstStyle/>
          <a:p>
            <a:pPr algn="r">
              <a:lnSpc>
                <a:spcPct val="105000"/>
              </a:lnSpc>
              <a:spcBef>
                <a:spcPct val="50000"/>
              </a:spcBef>
            </a:pPr>
            <a:r>
              <a:rPr lang="en-US" sz="2000" b="1" dirty="0"/>
              <a:t>2 John</a:t>
            </a:r>
          </a:p>
          <a:p>
            <a:pPr algn="r">
              <a:lnSpc>
                <a:spcPct val="105000"/>
              </a:lnSpc>
              <a:spcBef>
                <a:spcPct val="50000"/>
              </a:spcBef>
            </a:pPr>
            <a:r>
              <a:rPr lang="en-US" sz="2000" b="1" dirty="0"/>
              <a:t>Mark</a:t>
            </a:r>
          </a:p>
          <a:p>
            <a:pPr algn="r">
              <a:lnSpc>
                <a:spcPct val="105000"/>
              </a:lnSpc>
              <a:spcBef>
                <a:spcPct val="50000"/>
              </a:spcBef>
            </a:pPr>
            <a:r>
              <a:rPr lang="en-US" sz="2000" b="1" dirty="0"/>
              <a:t>Galatians</a:t>
            </a:r>
          </a:p>
          <a:p>
            <a:pPr algn="r">
              <a:lnSpc>
                <a:spcPct val="105000"/>
              </a:lnSpc>
              <a:spcBef>
                <a:spcPct val="50000"/>
              </a:spcBef>
            </a:pPr>
            <a:r>
              <a:rPr lang="en-US" sz="2000" b="1" dirty="0"/>
              <a:t>John</a:t>
            </a:r>
          </a:p>
          <a:p>
            <a:pPr algn="r">
              <a:lnSpc>
                <a:spcPct val="105000"/>
              </a:lnSpc>
              <a:spcBef>
                <a:spcPct val="50000"/>
              </a:spcBef>
            </a:pPr>
            <a:r>
              <a:rPr lang="en-US" sz="2000" b="1" dirty="0"/>
              <a:t>Revelation to John</a:t>
            </a:r>
          </a:p>
          <a:p>
            <a:pPr algn="r">
              <a:lnSpc>
                <a:spcPct val="105000"/>
              </a:lnSpc>
              <a:spcBef>
                <a:spcPct val="50000"/>
              </a:spcBef>
            </a:pPr>
            <a:r>
              <a:rPr lang="en-US" sz="2000" b="1" dirty="0"/>
              <a:t>Romans</a:t>
            </a:r>
          </a:p>
          <a:p>
            <a:pPr algn="r">
              <a:lnSpc>
                <a:spcPct val="105000"/>
              </a:lnSpc>
              <a:spcBef>
                <a:spcPct val="50000"/>
              </a:spcBef>
            </a:pPr>
            <a:r>
              <a:rPr lang="en-US" sz="2000" b="1" dirty="0"/>
              <a:t>James</a:t>
            </a:r>
          </a:p>
          <a:p>
            <a:pPr algn="r">
              <a:lnSpc>
                <a:spcPct val="105000"/>
              </a:lnSpc>
              <a:spcBef>
                <a:spcPct val="50000"/>
              </a:spcBef>
            </a:pPr>
            <a:r>
              <a:rPr lang="en-US" sz="2000" b="1" dirty="0" smtClean="0"/>
              <a:t>Acts of the Apostles</a:t>
            </a:r>
            <a:endParaRPr lang="en-US" sz="2000" b="1" dirty="0">
              <a:solidFill>
                <a:srgbClr val="C80000"/>
              </a:solidFill>
              <a:latin typeface="Arial Black" pitchFamily="34" charset="0"/>
            </a:endParaRPr>
          </a:p>
        </p:txBody>
      </p:sp>
      <p:sp>
        <p:nvSpPr>
          <p:cNvPr id="22533" name="Text Box 23"/>
          <p:cNvSpPr txBox="1">
            <a:spLocks noChangeArrowheads="1"/>
          </p:cNvSpPr>
          <p:nvPr/>
        </p:nvSpPr>
        <p:spPr bwMode="auto">
          <a:xfrm>
            <a:off x="5410200" y="1371600"/>
            <a:ext cx="3505200" cy="4632037"/>
          </a:xfrm>
          <a:prstGeom prst="rect">
            <a:avLst/>
          </a:prstGeom>
          <a:noFill/>
          <a:ln w="9525">
            <a:noFill/>
            <a:miter lim="800000"/>
            <a:headEnd/>
            <a:tailEnd/>
          </a:ln>
        </p:spPr>
        <p:txBody>
          <a:bodyPr wrap="square">
            <a:spAutoFit/>
          </a:bodyPr>
          <a:lstStyle/>
          <a:p>
            <a:pPr>
              <a:lnSpc>
                <a:spcPct val="265000"/>
              </a:lnSpc>
            </a:pPr>
            <a:r>
              <a:rPr lang="en-US" sz="2000" b="1" dirty="0" smtClean="0"/>
              <a:t>GOSPELS</a:t>
            </a:r>
          </a:p>
          <a:p>
            <a:pPr>
              <a:lnSpc>
                <a:spcPct val="265000"/>
              </a:lnSpc>
            </a:pPr>
            <a:r>
              <a:rPr lang="en-US" sz="2000" b="1" dirty="0" smtClean="0"/>
              <a:t>ACTS</a:t>
            </a:r>
            <a:endParaRPr lang="en-US" sz="2000" b="1" dirty="0"/>
          </a:p>
          <a:p>
            <a:pPr>
              <a:lnSpc>
                <a:spcPct val="265000"/>
              </a:lnSpc>
              <a:spcBef>
                <a:spcPct val="50000"/>
              </a:spcBef>
            </a:pPr>
            <a:r>
              <a:rPr lang="en-US" sz="2000" b="1" dirty="0"/>
              <a:t>PAULINE LETTERS</a:t>
            </a:r>
          </a:p>
          <a:p>
            <a:pPr>
              <a:lnSpc>
                <a:spcPct val="265000"/>
              </a:lnSpc>
              <a:spcBef>
                <a:spcPct val="50000"/>
              </a:spcBef>
            </a:pPr>
            <a:r>
              <a:rPr lang="en-US" sz="2000" b="1" dirty="0" smtClean="0"/>
              <a:t>NON-PAULINE </a:t>
            </a:r>
            <a:r>
              <a:rPr lang="en-US" sz="2000" b="1" dirty="0"/>
              <a:t>LETTERS</a:t>
            </a:r>
          </a:p>
          <a:p>
            <a:pPr>
              <a:lnSpc>
                <a:spcPct val="265000"/>
              </a:lnSpc>
              <a:spcBef>
                <a:spcPct val="50000"/>
              </a:spcBef>
            </a:pPr>
            <a:r>
              <a:rPr lang="en-US" sz="2000" b="1" dirty="0"/>
              <a:t>REVELATION</a:t>
            </a:r>
            <a:endParaRPr lang="en-US" b="1" dirty="0"/>
          </a:p>
        </p:txBody>
      </p:sp>
      <p:sp>
        <p:nvSpPr>
          <p:cNvPr id="22" name="Line 33"/>
          <p:cNvSpPr>
            <a:spLocks noChangeShapeType="1"/>
          </p:cNvSpPr>
          <p:nvPr/>
        </p:nvSpPr>
        <p:spPr bwMode="auto">
          <a:xfrm>
            <a:off x="3581400" y="4017963"/>
            <a:ext cx="1676400" cy="1620837"/>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3" name="Line 33"/>
          <p:cNvSpPr>
            <a:spLocks noChangeShapeType="1"/>
          </p:cNvSpPr>
          <p:nvPr/>
        </p:nvSpPr>
        <p:spPr bwMode="auto">
          <a:xfrm flipV="1">
            <a:off x="3581400" y="4675980"/>
            <a:ext cx="1676400" cy="256382"/>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4" name="Line 33"/>
          <p:cNvSpPr>
            <a:spLocks noChangeShapeType="1"/>
          </p:cNvSpPr>
          <p:nvPr/>
        </p:nvSpPr>
        <p:spPr bwMode="auto">
          <a:xfrm>
            <a:off x="3581400" y="2189162"/>
            <a:ext cx="1676400" cy="2362199"/>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5" name="Line 33"/>
          <p:cNvSpPr>
            <a:spLocks noChangeShapeType="1"/>
          </p:cNvSpPr>
          <p:nvPr/>
        </p:nvSpPr>
        <p:spPr bwMode="auto">
          <a:xfrm flipV="1">
            <a:off x="3581400" y="1828799"/>
            <a:ext cx="1600200" cy="817563"/>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6" name="Line 33"/>
          <p:cNvSpPr>
            <a:spLocks noChangeShapeType="1"/>
          </p:cNvSpPr>
          <p:nvPr/>
        </p:nvSpPr>
        <p:spPr bwMode="auto">
          <a:xfrm>
            <a:off x="3581400" y="3103563"/>
            <a:ext cx="1676400" cy="584055"/>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7" name="Line 33"/>
          <p:cNvSpPr>
            <a:spLocks noChangeShapeType="1"/>
          </p:cNvSpPr>
          <p:nvPr/>
        </p:nvSpPr>
        <p:spPr bwMode="auto">
          <a:xfrm flipV="1">
            <a:off x="3581400" y="1960563"/>
            <a:ext cx="1676400" cy="16002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9" name="Line 33"/>
          <p:cNvSpPr>
            <a:spLocks noChangeShapeType="1"/>
          </p:cNvSpPr>
          <p:nvPr/>
        </p:nvSpPr>
        <p:spPr bwMode="auto">
          <a:xfrm flipV="1">
            <a:off x="3581400" y="3733799"/>
            <a:ext cx="1600200" cy="817563"/>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18" name="Rectangle 45"/>
          <p:cNvSpPr>
            <a:spLocks noChangeArrowheads="1"/>
          </p:cNvSpPr>
          <p:nvPr/>
        </p:nvSpPr>
        <p:spPr bwMode="auto">
          <a:xfrm>
            <a:off x="5105400" y="2590800"/>
            <a:ext cx="304800" cy="304800"/>
          </a:xfrm>
          <a:prstGeom prst="rect">
            <a:avLst/>
          </a:prstGeom>
          <a:solidFill>
            <a:srgbClr val="F65400"/>
          </a:solidFill>
          <a:ln w="19050">
            <a:solidFill>
              <a:schemeClr val="tx1"/>
            </a:solidFill>
            <a:miter lim="800000"/>
            <a:headEnd/>
            <a:tailEnd/>
          </a:ln>
        </p:spPr>
        <p:txBody>
          <a:bodyPr wrap="none" anchor="ctr"/>
          <a:lstStyle/>
          <a:p>
            <a:endParaRPr lang="en-US"/>
          </a:p>
        </p:txBody>
      </p:sp>
      <p:sp>
        <p:nvSpPr>
          <p:cNvPr id="28" name="Line 33"/>
          <p:cNvSpPr>
            <a:spLocks noChangeShapeType="1"/>
          </p:cNvSpPr>
          <p:nvPr/>
        </p:nvSpPr>
        <p:spPr bwMode="auto">
          <a:xfrm flipV="1">
            <a:off x="3581400" y="2743199"/>
            <a:ext cx="1676400" cy="2722563"/>
          </a:xfrm>
          <a:prstGeom prst="line">
            <a:avLst/>
          </a:prstGeom>
          <a:noFill/>
          <a:ln w="28575">
            <a:solidFill>
              <a:srgbClr val="002F9C"/>
            </a:solidFill>
            <a:round/>
            <a:headEnd type="oval" w="med" len="med"/>
            <a:tailEnd type="oval" w="med" len="me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9"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Creation 617205-Crosiers_LR-square.jpg"/>
          <p:cNvPicPr>
            <a:picLocks noChangeAspect="1"/>
          </p:cNvPicPr>
          <p:nvPr/>
        </p:nvPicPr>
        <p:blipFill>
          <a:blip r:embed="rId3" cstate="print"/>
          <a:srcRect/>
          <a:stretch>
            <a:fillRect/>
          </a:stretch>
        </p:blipFill>
        <p:spPr bwMode="auto">
          <a:xfrm>
            <a:off x="321681" y="2057400"/>
            <a:ext cx="2743200" cy="2743200"/>
          </a:xfrm>
          <a:prstGeom prst="rect">
            <a:avLst/>
          </a:prstGeom>
          <a:noFill/>
          <a:ln w="9525">
            <a:noFill/>
            <a:miter lim="800000"/>
            <a:headEnd/>
            <a:tailEnd/>
          </a:ln>
        </p:spPr>
      </p:pic>
      <p:pic>
        <p:nvPicPr>
          <p:cNvPr id="12291" name="Picture 16" descr="Adam &amp; Eve 612127-Crosiers_LR-square.jpg"/>
          <p:cNvPicPr>
            <a:picLocks noChangeAspect="1"/>
          </p:cNvPicPr>
          <p:nvPr/>
        </p:nvPicPr>
        <p:blipFill>
          <a:blip r:embed="rId4" cstate="print"/>
          <a:srcRect/>
          <a:stretch>
            <a:fillRect/>
          </a:stretch>
        </p:blipFill>
        <p:spPr bwMode="auto">
          <a:xfrm>
            <a:off x="3251281" y="2057400"/>
            <a:ext cx="2743200" cy="2743200"/>
          </a:xfrm>
          <a:prstGeom prst="rect">
            <a:avLst/>
          </a:prstGeom>
          <a:noFill/>
          <a:ln w="9525">
            <a:noFill/>
            <a:miter lim="800000"/>
            <a:headEnd/>
            <a:tailEnd/>
          </a:ln>
        </p:spPr>
      </p:pic>
      <p:pic>
        <p:nvPicPr>
          <p:cNvPr id="12292" name="Picture 17" descr="Abraham 612251-Crosiers_LR-square.jpg"/>
          <p:cNvPicPr>
            <a:picLocks noChangeAspect="1"/>
          </p:cNvPicPr>
          <p:nvPr/>
        </p:nvPicPr>
        <p:blipFill>
          <a:blip r:embed="rId5" cstate="print"/>
          <a:srcRect/>
          <a:stretch>
            <a:fillRect/>
          </a:stretch>
        </p:blipFill>
        <p:spPr bwMode="auto">
          <a:xfrm>
            <a:off x="6172200" y="2057400"/>
            <a:ext cx="2743200" cy="2743200"/>
          </a:xfrm>
          <a:prstGeom prst="rect">
            <a:avLst/>
          </a:prstGeom>
          <a:noFill/>
          <a:ln w="9525">
            <a:noFill/>
            <a:miter lim="800000"/>
            <a:headEnd/>
            <a:tailEnd/>
          </a:ln>
        </p:spPr>
      </p:pic>
      <p:sp>
        <p:nvSpPr>
          <p:cNvPr id="23563" name="Text Box 10"/>
          <p:cNvSpPr txBox="1">
            <a:spLocks noChangeArrowheads="1"/>
          </p:cNvSpPr>
          <p:nvPr/>
        </p:nvSpPr>
        <p:spPr bwMode="auto">
          <a:xfrm>
            <a:off x="3251281" y="4800600"/>
            <a:ext cx="1600200" cy="168275"/>
          </a:xfrm>
          <a:prstGeom prst="rect">
            <a:avLst/>
          </a:prstGeom>
          <a:noFill/>
          <a:ln w="9525">
            <a:noFill/>
            <a:miter lim="800000"/>
            <a:headEnd/>
            <a:tailEnd/>
          </a:ln>
        </p:spPr>
        <p:txBody>
          <a:bodyPr>
            <a:spAutoFit/>
          </a:bodyPr>
          <a:lstStyle/>
          <a:p>
            <a:r>
              <a:rPr lang="en-US" sz="500" dirty="0">
                <a:solidFill>
                  <a:schemeClr val="bg1">
                    <a:lumMod val="50000"/>
                  </a:schemeClr>
                </a:solidFill>
              </a:rPr>
              <a:t>Images - © The Crosiers/Gene </a:t>
            </a:r>
            <a:r>
              <a:rPr lang="en-US" sz="500" dirty="0" err="1">
                <a:solidFill>
                  <a:schemeClr val="bg1">
                    <a:lumMod val="50000"/>
                  </a:schemeClr>
                </a:solidFill>
              </a:rPr>
              <a:t>Plaisted</a:t>
            </a:r>
            <a:r>
              <a:rPr lang="en-US" sz="500" dirty="0">
                <a:solidFill>
                  <a:schemeClr val="bg1">
                    <a:lumMod val="50000"/>
                  </a:schemeClr>
                </a:solidFill>
              </a:rPr>
              <a:t>, OSC</a:t>
            </a:r>
            <a:endParaRPr lang="en-US" sz="500" b="1" dirty="0">
              <a:solidFill>
                <a:schemeClr val="bg1">
                  <a:lumMod val="50000"/>
                </a:schemeClr>
              </a:solidFill>
            </a:endParaRPr>
          </a:p>
        </p:txBody>
      </p:sp>
      <p:sp>
        <p:nvSpPr>
          <p:cNvPr id="23564" name="Rectangle 2"/>
          <p:cNvSpPr>
            <a:spLocks noChangeArrowheads="1"/>
          </p:cNvSpPr>
          <p:nvPr/>
        </p:nvSpPr>
        <p:spPr bwMode="auto">
          <a:xfrm>
            <a:off x="990600" y="590268"/>
            <a:ext cx="7315200" cy="555625"/>
          </a:xfrm>
          <a:prstGeom prst="rect">
            <a:avLst/>
          </a:prstGeom>
          <a:noFill/>
          <a:ln w="9525">
            <a:noFill/>
            <a:miter lim="800000"/>
            <a:headEnd/>
            <a:tailEnd/>
          </a:ln>
        </p:spPr>
        <p:txBody>
          <a:bodyPr anchor="ctr"/>
          <a:lstStyle/>
          <a:p>
            <a:pPr algn="ctr"/>
            <a:r>
              <a:rPr lang="en-US" sz="2800" b="1" dirty="0">
                <a:solidFill>
                  <a:srgbClr val="3366FF"/>
                </a:solidFill>
              </a:rPr>
              <a:t>The Bible Is the Story of Our Salvation</a:t>
            </a:r>
            <a:endParaRPr lang="en-US" sz="4400" dirty="0">
              <a:solidFill>
                <a:srgbClr val="3366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18" descr="Moses 612145-Crosiers_LR-square.jpg"/>
          <p:cNvPicPr>
            <a:picLocks noChangeAspect="1"/>
          </p:cNvPicPr>
          <p:nvPr/>
        </p:nvPicPr>
        <p:blipFill>
          <a:blip r:embed="rId3" cstate="print"/>
          <a:srcRect/>
          <a:stretch>
            <a:fillRect/>
          </a:stretch>
        </p:blipFill>
        <p:spPr bwMode="auto">
          <a:xfrm>
            <a:off x="347721" y="2133600"/>
            <a:ext cx="2743200" cy="2743200"/>
          </a:xfrm>
          <a:prstGeom prst="rect">
            <a:avLst/>
          </a:prstGeom>
          <a:noFill/>
          <a:ln w="9525">
            <a:noFill/>
            <a:miter lim="800000"/>
            <a:headEnd/>
            <a:tailEnd/>
          </a:ln>
        </p:spPr>
      </p:pic>
      <p:pic>
        <p:nvPicPr>
          <p:cNvPr id="12294" name="Picture 19" descr="David 610991-Crosiers_LR-square.jpg"/>
          <p:cNvPicPr>
            <a:picLocks noChangeAspect="1"/>
          </p:cNvPicPr>
          <p:nvPr/>
        </p:nvPicPr>
        <p:blipFill>
          <a:blip r:embed="rId4" cstate="print"/>
          <a:srcRect/>
          <a:stretch>
            <a:fillRect/>
          </a:stretch>
        </p:blipFill>
        <p:spPr bwMode="auto">
          <a:xfrm>
            <a:off x="3268640" y="2094841"/>
            <a:ext cx="2743200" cy="2750345"/>
          </a:xfrm>
          <a:prstGeom prst="rect">
            <a:avLst/>
          </a:prstGeom>
          <a:noFill/>
          <a:ln w="9525">
            <a:noFill/>
            <a:miter lim="800000"/>
            <a:headEnd/>
            <a:tailEnd/>
          </a:ln>
        </p:spPr>
      </p:pic>
      <p:pic>
        <p:nvPicPr>
          <p:cNvPr id="12295" name="Picture 20" descr="Isaiah 612354-Crosiers_LR-square.jpg"/>
          <p:cNvPicPr>
            <a:picLocks noChangeAspect="1"/>
          </p:cNvPicPr>
          <p:nvPr/>
        </p:nvPicPr>
        <p:blipFill>
          <a:blip r:embed="rId5" cstate="print"/>
          <a:srcRect/>
          <a:stretch>
            <a:fillRect/>
          </a:stretch>
        </p:blipFill>
        <p:spPr bwMode="auto">
          <a:xfrm>
            <a:off x="6189559" y="2057400"/>
            <a:ext cx="2743200" cy="2743200"/>
          </a:xfrm>
          <a:prstGeom prst="rect">
            <a:avLst/>
          </a:prstGeom>
          <a:noFill/>
          <a:ln w="9525">
            <a:noFill/>
            <a:miter lim="800000"/>
            <a:headEnd/>
            <a:tailEnd/>
          </a:ln>
        </p:spPr>
      </p:pic>
      <p:sp>
        <p:nvSpPr>
          <p:cNvPr id="23563" name="Text Box 10"/>
          <p:cNvSpPr txBox="1">
            <a:spLocks noChangeArrowheads="1"/>
          </p:cNvSpPr>
          <p:nvPr/>
        </p:nvSpPr>
        <p:spPr bwMode="auto">
          <a:xfrm>
            <a:off x="3223548" y="4861583"/>
            <a:ext cx="1600200" cy="168275"/>
          </a:xfrm>
          <a:prstGeom prst="rect">
            <a:avLst/>
          </a:prstGeom>
          <a:noFill/>
          <a:ln w="9525">
            <a:noFill/>
            <a:miter lim="800000"/>
            <a:headEnd/>
            <a:tailEnd/>
          </a:ln>
        </p:spPr>
        <p:txBody>
          <a:bodyPr>
            <a:spAutoFit/>
          </a:bodyPr>
          <a:lstStyle/>
          <a:p>
            <a:r>
              <a:rPr lang="en-US" sz="500" dirty="0">
                <a:solidFill>
                  <a:schemeClr val="bg1">
                    <a:lumMod val="50000"/>
                  </a:schemeClr>
                </a:solidFill>
              </a:rPr>
              <a:t>Images - © The Crosiers/Gene </a:t>
            </a:r>
            <a:r>
              <a:rPr lang="en-US" sz="500" dirty="0" err="1">
                <a:solidFill>
                  <a:schemeClr val="bg1">
                    <a:lumMod val="50000"/>
                  </a:schemeClr>
                </a:solidFill>
              </a:rPr>
              <a:t>Plaisted</a:t>
            </a:r>
            <a:r>
              <a:rPr lang="en-US" sz="500" dirty="0">
                <a:solidFill>
                  <a:schemeClr val="bg1">
                    <a:lumMod val="50000"/>
                  </a:schemeClr>
                </a:solidFill>
              </a:rPr>
              <a:t>, OSC</a:t>
            </a:r>
            <a:endParaRPr lang="en-US" sz="500" b="1" dirty="0">
              <a:solidFill>
                <a:schemeClr val="bg1">
                  <a:lumMod val="50000"/>
                </a:schemeClr>
              </a:solidFill>
            </a:endParaRPr>
          </a:p>
        </p:txBody>
      </p:sp>
      <p:sp>
        <p:nvSpPr>
          <p:cNvPr id="23564" name="Rectangle 2"/>
          <p:cNvSpPr>
            <a:spLocks noChangeArrowheads="1"/>
          </p:cNvSpPr>
          <p:nvPr/>
        </p:nvSpPr>
        <p:spPr bwMode="auto">
          <a:xfrm>
            <a:off x="366048" y="892175"/>
            <a:ext cx="7315200" cy="555625"/>
          </a:xfrm>
          <a:prstGeom prst="rect">
            <a:avLst/>
          </a:prstGeom>
          <a:noFill/>
          <a:ln w="9525">
            <a:noFill/>
            <a:miter lim="800000"/>
            <a:headEnd/>
            <a:tailEnd/>
          </a:ln>
        </p:spPr>
        <p:txBody>
          <a:bodyPr anchor="ctr"/>
          <a:lstStyle/>
          <a:p>
            <a:r>
              <a:rPr lang="en-US" b="1" dirty="0"/>
              <a:t>The Bible Is the Story of Our </a:t>
            </a:r>
            <a:r>
              <a:rPr lang="en-US" b="1" dirty="0" smtClean="0"/>
              <a:t>Salvation (cont’d.)</a:t>
            </a:r>
            <a:endParaRPr lang="en-US" dirty="0"/>
          </a:p>
        </p:txBody>
      </p:sp>
    </p:spTree>
    <p:extLst>
      <p:ext uri="{BB962C8B-B14F-4D97-AF65-F5344CB8AC3E}">
        <p14:creationId xmlns:p14="http://schemas.microsoft.com/office/powerpoint/2010/main" val="255871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21" descr="Nativity 460292-CrosiersLR-square.jpg"/>
          <p:cNvPicPr>
            <a:picLocks noChangeAspect="1"/>
          </p:cNvPicPr>
          <p:nvPr/>
        </p:nvPicPr>
        <p:blipFill>
          <a:blip r:embed="rId3" cstate="print"/>
          <a:srcRect/>
          <a:stretch>
            <a:fillRect/>
          </a:stretch>
        </p:blipFill>
        <p:spPr bwMode="auto">
          <a:xfrm>
            <a:off x="254162" y="2209800"/>
            <a:ext cx="2743200" cy="2743200"/>
          </a:xfrm>
          <a:prstGeom prst="rect">
            <a:avLst/>
          </a:prstGeom>
          <a:noFill/>
          <a:ln w="9525">
            <a:noFill/>
            <a:miter lim="800000"/>
            <a:headEnd/>
            <a:tailEnd/>
          </a:ln>
        </p:spPr>
      </p:pic>
      <p:pic>
        <p:nvPicPr>
          <p:cNvPr id="12297" name="Picture 22" descr="Crucifixion 505347-Crosiers_LR-square.jpg"/>
          <p:cNvPicPr>
            <a:picLocks noChangeAspect="1"/>
          </p:cNvPicPr>
          <p:nvPr/>
        </p:nvPicPr>
        <p:blipFill>
          <a:blip r:embed="rId4" cstate="print"/>
          <a:srcRect/>
          <a:stretch>
            <a:fillRect/>
          </a:stretch>
        </p:blipFill>
        <p:spPr bwMode="auto">
          <a:xfrm>
            <a:off x="3175081" y="2209800"/>
            <a:ext cx="2743200" cy="2743200"/>
          </a:xfrm>
          <a:prstGeom prst="rect">
            <a:avLst/>
          </a:prstGeom>
          <a:noFill/>
          <a:ln w="9525">
            <a:noFill/>
            <a:miter lim="800000"/>
            <a:headEnd/>
            <a:tailEnd/>
          </a:ln>
        </p:spPr>
      </p:pic>
      <p:pic>
        <p:nvPicPr>
          <p:cNvPr id="12298" name="Picture 23" descr="Women 523578-CrosiersLR-square.jpg"/>
          <p:cNvPicPr>
            <a:picLocks noChangeAspect="1"/>
          </p:cNvPicPr>
          <p:nvPr/>
        </p:nvPicPr>
        <p:blipFill>
          <a:blip r:embed="rId5" cstate="print"/>
          <a:srcRect/>
          <a:stretch>
            <a:fillRect/>
          </a:stretch>
        </p:blipFill>
        <p:spPr bwMode="auto">
          <a:xfrm>
            <a:off x="6096000" y="2209800"/>
            <a:ext cx="2743200" cy="2743200"/>
          </a:xfrm>
          <a:prstGeom prst="rect">
            <a:avLst/>
          </a:prstGeom>
          <a:noFill/>
          <a:ln w="9525">
            <a:noFill/>
            <a:miter lim="800000"/>
            <a:headEnd/>
            <a:tailEnd/>
          </a:ln>
        </p:spPr>
      </p:pic>
      <p:sp>
        <p:nvSpPr>
          <p:cNvPr id="23563" name="Text Box 10"/>
          <p:cNvSpPr txBox="1">
            <a:spLocks noChangeArrowheads="1"/>
          </p:cNvSpPr>
          <p:nvPr/>
        </p:nvSpPr>
        <p:spPr bwMode="auto">
          <a:xfrm>
            <a:off x="3327481" y="4953000"/>
            <a:ext cx="1600200" cy="168275"/>
          </a:xfrm>
          <a:prstGeom prst="rect">
            <a:avLst/>
          </a:prstGeom>
          <a:noFill/>
          <a:ln w="9525">
            <a:noFill/>
            <a:miter lim="800000"/>
            <a:headEnd/>
            <a:tailEnd/>
          </a:ln>
        </p:spPr>
        <p:txBody>
          <a:bodyPr>
            <a:spAutoFit/>
          </a:bodyPr>
          <a:lstStyle/>
          <a:p>
            <a:r>
              <a:rPr lang="en-US" sz="500" dirty="0">
                <a:solidFill>
                  <a:schemeClr val="bg1">
                    <a:lumMod val="50000"/>
                  </a:schemeClr>
                </a:solidFill>
              </a:rPr>
              <a:t>Images - © The Crosiers/Gene </a:t>
            </a:r>
            <a:r>
              <a:rPr lang="en-US" sz="500" dirty="0" err="1">
                <a:solidFill>
                  <a:schemeClr val="bg1">
                    <a:lumMod val="50000"/>
                  </a:schemeClr>
                </a:solidFill>
              </a:rPr>
              <a:t>Plaisted</a:t>
            </a:r>
            <a:r>
              <a:rPr lang="en-US" sz="500" dirty="0">
                <a:solidFill>
                  <a:schemeClr val="bg1">
                    <a:lumMod val="50000"/>
                  </a:schemeClr>
                </a:solidFill>
              </a:rPr>
              <a:t>, OSC</a:t>
            </a:r>
            <a:endParaRPr lang="en-US" sz="500" b="1" dirty="0">
              <a:solidFill>
                <a:schemeClr val="bg1">
                  <a:lumMod val="50000"/>
                </a:schemeClr>
              </a:solidFill>
            </a:endParaRPr>
          </a:p>
        </p:txBody>
      </p:sp>
      <p:sp>
        <p:nvSpPr>
          <p:cNvPr id="23564" name="Rectangle 2"/>
          <p:cNvSpPr>
            <a:spLocks noChangeArrowheads="1"/>
          </p:cNvSpPr>
          <p:nvPr/>
        </p:nvSpPr>
        <p:spPr bwMode="auto">
          <a:xfrm>
            <a:off x="381000" y="1030106"/>
            <a:ext cx="7837990" cy="417694"/>
          </a:xfrm>
          <a:prstGeom prst="rect">
            <a:avLst/>
          </a:prstGeom>
          <a:noFill/>
          <a:ln w="9525">
            <a:noFill/>
            <a:miter lim="800000"/>
            <a:headEnd/>
            <a:tailEnd/>
          </a:ln>
        </p:spPr>
        <p:txBody>
          <a:bodyPr anchor="ctr"/>
          <a:lstStyle/>
          <a:p>
            <a:r>
              <a:rPr lang="en-US" b="1" dirty="0"/>
              <a:t>The Bible Is the Story of Our Salvation (</a:t>
            </a:r>
            <a:r>
              <a:rPr lang="en-US" b="1" dirty="0" smtClean="0"/>
              <a:t>cont’d.)</a:t>
            </a:r>
            <a:endParaRPr lang="en-US" dirty="0"/>
          </a:p>
        </p:txBody>
      </p:sp>
    </p:spTree>
    <p:extLst>
      <p:ext uri="{BB962C8B-B14F-4D97-AF65-F5344CB8AC3E}">
        <p14:creationId xmlns:p14="http://schemas.microsoft.com/office/powerpoint/2010/main" val="85383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95400" y="1752600"/>
            <a:ext cx="6629400" cy="3867150"/>
          </a:xfrm>
          <a:prstGeom prst="rect">
            <a:avLst/>
          </a:prstGeom>
          <a:noFill/>
          <a:ln w="9525">
            <a:noFill/>
            <a:miter lim="800000"/>
            <a:headEnd/>
            <a:tailEnd/>
          </a:ln>
        </p:spPr>
        <p:txBody>
          <a:bodyPr>
            <a:spAutoFit/>
          </a:bodyPr>
          <a:lstStyle/>
          <a:p>
            <a:pPr marL="282575" indent="-282575">
              <a:lnSpc>
                <a:spcPct val="113000"/>
              </a:lnSpc>
              <a:spcBef>
                <a:spcPts val="1200"/>
              </a:spcBef>
              <a:buFont typeface="Arial" charset="0"/>
              <a:buChar char="•"/>
            </a:pPr>
            <a:r>
              <a:rPr lang="en-US" sz="2400" b="1" dirty="0">
                <a:solidFill>
                  <a:srgbClr val="0070C0"/>
                </a:solidFill>
              </a:rPr>
              <a:t>The Bible</a:t>
            </a:r>
            <a:r>
              <a:rPr lang="en-US" sz="2400" dirty="0">
                <a:solidFill>
                  <a:srgbClr val="0070C0"/>
                </a:solidFill>
              </a:rPr>
              <a:t> </a:t>
            </a:r>
            <a:r>
              <a:rPr lang="en-US" sz="2400" dirty="0"/>
              <a:t>is a library of seventy-three books.</a:t>
            </a:r>
          </a:p>
          <a:p>
            <a:pPr marL="282575" indent="-282575">
              <a:lnSpc>
                <a:spcPct val="113000"/>
              </a:lnSpc>
              <a:spcBef>
                <a:spcPts val="1200"/>
              </a:spcBef>
              <a:buFont typeface="Arial" charset="0"/>
              <a:buChar char="•"/>
            </a:pPr>
            <a:r>
              <a:rPr lang="en-US" sz="2400" b="1" dirty="0">
                <a:solidFill>
                  <a:srgbClr val="0070C0"/>
                </a:solidFill>
              </a:rPr>
              <a:t>The Bible</a:t>
            </a:r>
            <a:r>
              <a:rPr lang="en-US" sz="2400" dirty="0">
                <a:solidFill>
                  <a:srgbClr val="0070C0"/>
                </a:solidFill>
              </a:rPr>
              <a:t> </a:t>
            </a:r>
            <a:r>
              <a:rPr lang="en-US" sz="2400" dirty="0"/>
              <a:t>has two main sections: the Old Testament and the New Testament.</a:t>
            </a:r>
          </a:p>
          <a:p>
            <a:pPr marL="282575" indent="-282575">
              <a:lnSpc>
                <a:spcPct val="113000"/>
              </a:lnSpc>
              <a:spcBef>
                <a:spcPts val="1200"/>
              </a:spcBef>
              <a:buFont typeface="Arial" charset="0"/>
              <a:buChar char="•"/>
            </a:pPr>
            <a:r>
              <a:rPr lang="en-US" sz="2400" b="1" i="1" dirty="0">
                <a:solidFill>
                  <a:srgbClr val="0070C0"/>
                </a:solidFill>
              </a:rPr>
              <a:t>Testament</a:t>
            </a:r>
            <a:r>
              <a:rPr lang="en-US" sz="2400" dirty="0"/>
              <a:t> is another word for </a:t>
            </a:r>
            <a:r>
              <a:rPr lang="en-US" sz="2400" b="1" i="1" dirty="0">
                <a:solidFill>
                  <a:srgbClr val="0070C0"/>
                </a:solidFill>
              </a:rPr>
              <a:t>covenant</a:t>
            </a:r>
            <a:r>
              <a:rPr lang="en-US" sz="2400" dirty="0"/>
              <a:t>.  </a:t>
            </a:r>
            <a:br>
              <a:rPr lang="en-US" sz="2400" dirty="0"/>
            </a:br>
            <a:r>
              <a:rPr lang="en-US" sz="2400" dirty="0"/>
              <a:t>A </a:t>
            </a:r>
            <a:r>
              <a:rPr lang="en-US" sz="2400" b="1" dirty="0">
                <a:solidFill>
                  <a:srgbClr val="0070C0"/>
                </a:solidFill>
              </a:rPr>
              <a:t>covenant</a:t>
            </a:r>
            <a:r>
              <a:rPr lang="en-US" sz="2400" dirty="0"/>
              <a:t> is a </a:t>
            </a:r>
            <a:r>
              <a:rPr lang="en-US" sz="2400" b="1" dirty="0">
                <a:solidFill>
                  <a:srgbClr val="0070C0"/>
                </a:solidFill>
              </a:rPr>
              <a:t>sacred vow</a:t>
            </a:r>
            <a:r>
              <a:rPr lang="en-US" sz="2400" dirty="0"/>
              <a:t>.</a:t>
            </a:r>
          </a:p>
          <a:p>
            <a:pPr marL="282575" indent="-282575">
              <a:lnSpc>
                <a:spcPct val="113000"/>
              </a:lnSpc>
              <a:spcBef>
                <a:spcPts val="1200"/>
              </a:spcBef>
              <a:buFont typeface="Arial" charset="0"/>
              <a:buChar char="•"/>
            </a:pPr>
            <a:r>
              <a:rPr lang="en-US" sz="2400" dirty="0"/>
              <a:t>The </a:t>
            </a:r>
            <a:r>
              <a:rPr lang="en-US" sz="2400" b="1" dirty="0">
                <a:solidFill>
                  <a:srgbClr val="0070C0"/>
                </a:solidFill>
              </a:rPr>
              <a:t>Old Testament covenants</a:t>
            </a:r>
            <a:r>
              <a:rPr lang="en-US" sz="2400" dirty="0">
                <a:solidFill>
                  <a:srgbClr val="0070C0"/>
                </a:solidFill>
              </a:rPr>
              <a:t> </a:t>
            </a:r>
            <a:r>
              <a:rPr lang="en-US" sz="2400" dirty="0"/>
              <a:t>are between God and his Chosen People, who are called Hebrews, Israelites, or Jews.</a:t>
            </a:r>
            <a:endParaRPr lang="en-US" sz="2400" dirty="0">
              <a:latin typeface="Calibri" pitchFamily="34" charset="0"/>
            </a:endParaRPr>
          </a:p>
        </p:txBody>
      </p:sp>
      <p:sp>
        <p:nvSpPr>
          <p:cNvPr id="24579" name="Rectangle 2"/>
          <p:cNvSpPr>
            <a:spLocks noChangeArrowheads="1"/>
          </p:cNvSpPr>
          <p:nvPr/>
        </p:nvSpPr>
        <p:spPr bwMode="auto">
          <a:xfrm>
            <a:off x="914400" y="1143000"/>
            <a:ext cx="3810000" cy="457200"/>
          </a:xfrm>
          <a:prstGeom prst="rect">
            <a:avLst/>
          </a:prstGeom>
          <a:noFill/>
          <a:ln w="9525">
            <a:noFill/>
            <a:miter lim="800000"/>
            <a:headEnd/>
            <a:tailEnd/>
          </a:ln>
        </p:spPr>
        <p:txBody>
          <a:bodyPr anchor="ctr"/>
          <a:lstStyle/>
          <a:p>
            <a:r>
              <a:rPr lang="en-US" sz="2800" b="1"/>
              <a:t>Points to Remember</a:t>
            </a:r>
            <a:endParaRPr lang="en-US" sz="4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95400" y="1524000"/>
            <a:ext cx="7086600" cy="4310219"/>
          </a:xfrm>
          <a:prstGeom prst="rect">
            <a:avLst/>
          </a:prstGeom>
          <a:noFill/>
          <a:ln w="9525">
            <a:noFill/>
            <a:miter lim="800000"/>
            <a:headEnd/>
            <a:tailEnd/>
          </a:ln>
        </p:spPr>
        <p:txBody>
          <a:bodyPr>
            <a:spAutoFit/>
          </a:bodyPr>
          <a:lstStyle/>
          <a:p>
            <a:pPr marL="282575" indent="-282575">
              <a:lnSpc>
                <a:spcPct val="113000"/>
              </a:lnSpc>
              <a:buFont typeface="Arial" charset="0"/>
              <a:buChar char="•"/>
            </a:pPr>
            <a:r>
              <a:rPr lang="en-US" sz="2400" dirty="0"/>
              <a:t>The </a:t>
            </a:r>
            <a:r>
              <a:rPr lang="en-US" sz="2400" b="1" dirty="0">
                <a:solidFill>
                  <a:srgbClr val="0070C0"/>
                </a:solidFill>
              </a:rPr>
              <a:t>New Covenant (New Testament)</a:t>
            </a:r>
            <a:r>
              <a:rPr lang="en-US" sz="2400" dirty="0">
                <a:solidFill>
                  <a:srgbClr val="0070C0"/>
                </a:solidFill>
              </a:rPr>
              <a:t> </a:t>
            </a:r>
            <a:r>
              <a:rPr lang="en-US" sz="2400" dirty="0"/>
              <a:t>shows how the former covenants are fulfilled by the life, </a:t>
            </a:r>
            <a:r>
              <a:rPr lang="en-US" sz="2400" dirty="0" smtClean="0"/>
              <a:t>Death</a:t>
            </a:r>
            <a:r>
              <a:rPr lang="en-US" sz="2400" dirty="0"/>
              <a:t>, and Resurrection of Jesus Christ.</a:t>
            </a:r>
          </a:p>
          <a:p>
            <a:pPr marL="282575" indent="-282575">
              <a:lnSpc>
                <a:spcPct val="113000"/>
              </a:lnSpc>
              <a:spcBef>
                <a:spcPts val="1200"/>
              </a:spcBef>
              <a:buFont typeface="Arial" charset="0"/>
              <a:buChar char="•"/>
            </a:pPr>
            <a:r>
              <a:rPr lang="en-US" sz="2400" dirty="0"/>
              <a:t>The </a:t>
            </a:r>
            <a:r>
              <a:rPr lang="en-US" sz="2400" b="1" dirty="0">
                <a:solidFill>
                  <a:srgbClr val="0070C0"/>
                </a:solidFill>
              </a:rPr>
              <a:t>Old Testament</a:t>
            </a:r>
            <a:r>
              <a:rPr lang="en-US" sz="2400" dirty="0">
                <a:solidFill>
                  <a:srgbClr val="0070C0"/>
                </a:solidFill>
              </a:rPr>
              <a:t> </a:t>
            </a:r>
            <a:r>
              <a:rPr lang="en-US" sz="2400" dirty="0"/>
              <a:t>is divided into four sections of books.</a:t>
            </a:r>
          </a:p>
          <a:p>
            <a:pPr marL="282575" indent="-282575">
              <a:lnSpc>
                <a:spcPct val="113000"/>
              </a:lnSpc>
              <a:spcBef>
                <a:spcPts val="1200"/>
              </a:spcBef>
              <a:buFont typeface="Arial" charset="0"/>
              <a:buChar char="•"/>
            </a:pPr>
            <a:r>
              <a:rPr lang="en-US" sz="2400" dirty="0"/>
              <a:t>The </a:t>
            </a:r>
            <a:r>
              <a:rPr lang="en-US" sz="2400" b="1" dirty="0">
                <a:solidFill>
                  <a:srgbClr val="0070C0"/>
                </a:solidFill>
              </a:rPr>
              <a:t>New Testament</a:t>
            </a:r>
            <a:r>
              <a:rPr lang="en-US" sz="2400" dirty="0">
                <a:solidFill>
                  <a:srgbClr val="0070C0"/>
                </a:solidFill>
              </a:rPr>
              <a:t> </a:t>
            </a:r>
            <a:r>
              <a:rPr lang="en-US" sz="2400" dirty="0" smtClean="0"/>
              <a:t>is divided </a:t>
            </a:r>
            <a:r>
              <a:rPr lang="en-US" sz="2400" dirty="0"/>
              <a:t>into </a:t>
            </a:r>
            <a:r>
              <a:rPr lang="en-US" sz="2400" dirty="0" smtClean="0"/>
              <a:t>five sections of books.</a:t>
            </a:r>
            <a:endParaRPr lang="en-US" sz="2400" dirty="0"/>
          </a:p>
          <a:p>
            <a:pPr marL="282575" indent="-282575">
              <a:lnSpc>
                <a:spcPct val="113000"/>
              </a:lnSpc>
              <a:spcBef>
                <a:spcPts val="1200"/>
              </a:spcBef>
              <a:buFont typeface="Arial" charset="0"/>
              <a:buChar char="•"/>
            </a:pPr>
            <a:r>
              <a:rPr lang="en-US" sz="2400" dirty="0"/>
              <a:t>In</a:t>
            </a:r>
            <a:r>
              <a:rPr lang="en-US" sz="2400" b="1" dirty="0">
                <a:solidFill>
                  <a:srgbClr val="0070C0"/>
                </a:solidFill>
              </a:rPr>
              <a:t> the Bible</a:t>
            </a:r>
            <a:r>
              <a:rPr lang="en-US" sz="2400" dirty="0">
                <a:solidFill>
                  <a:srgbClr val="0070C0"/>
                </a:solidFill>
              </a:rPr>
              <a:t> </a:t>
            </a:r>
            <a:r>
              <a:rPr lang="en-US" sz="2400" dirty="0"/>
              <a:t>God reveals his plan for our salvation.</a:t>
            </a:r>
            <a:endParaRPr lang="en-US" sz="2400" dirty="0">
              <a:latin typeface="Calibri" pitchFamily="34" charset="0"/>
            </a:endParaRPr>
          </a:p>
        </p:txBody>
      </p:sp>
      <p:sp>
        <p:nvSpPr>
          <p:cNvPr id="25603" name="Rectangle 2"/>
          <p:cNvSpPr>
            <a:spLocks noChangeArrowheads="1"/>
          </p:cNvSpPr>
          <p:nvPr/>
        </p:nvSpPr>
        <p:spPr bwMode="auto">
          <a:xfrm>
            <a:off x="914400" y="1066800"/>
            <a:ext cx="4953000" cy="304800"/>
          </a:xfrm>
          <a:prstGeom prst="rect">
            <a:avLst/>
          </a:prstGeom>
          <a:noFill/>
          <a:ln w="9525">
            <a:noFill/>
            <a:miter lim="800000"/>
            <a:headEnd/>
            <a:tailEnd/>
          </a:ln>
        </p:spPr>
        <p:txBody>
          <a:bodyPr anchor="ctr"/>
          <a:lstStyle/>
          <a:p>
            <a:r>
              <a:rPr lang="en-US" b="1" dirty="0"/>
              <a:t>Points to Remember (</a:t>
            </a:r>
            <a:r>
              <a:rPr lang="en-US" b="1" dirty="0" smtClean="0"/>
              <a:t>cont’d.)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Bible-shutterstock_43754#34.jpg                                0000001BDISK_IMG                       8EF44870:"/>
          <p:cNvPicPr>
            <a:picLocks noChangeAspect="1" noChangeArrowheads="1"/>
          </p:cNvPicPr>
          <p:nvPr/>
        </p:nvPicPr>
        <p:blipFill>
          <a:blip r:embed="rId3" cstate="print"/>
          <a:srcRect/>
          <a:stretch>
            <a:fillRect/>
          </a:stretch>
        </p:blipFill>
        <p:spPr bwMode="auto">
          <a:xfrm>
            <a:off x="762000" y="2649538"/>
            <a:ext cx="3352800" cy="3132137"/>
          </a:xfrm>
          <a:prstGeom prst="rect">
            <a:avLst/>
          </a:prstGeom>
          <a:noFill/>
          <a:ln w="9525">
            <a:noFill/>
            <a:miter lim="800000"/>
            <a:headEnd/>
            <a:tailEnd/>
          </a:ln>
        </p:spPr>
      </p:pic>
      <p:sp>
        <p:nvSpPr>
          <p:cNvPr id="2" name="Text Box 6"/>
          <p:cNvSpPr txBox="1">
            <a:spLocks noChangeArrowheads="1"/>
          </p:cNvSpPr>
          <p:nvPr/>
        </p:nvSpPr>
        <p:spPr bwMode="auto">
          <a:xfrm>
            <a:off x="1295400" y="914400"/>
            <a:ext cx="2743200" cy="1816100"/>
          </a:xfrm>
          <a:prstGeom prst="rect">
            <a:avLst/>
          </a:prstGeom>
          <a:noFill/>
          <a:ln w="9525">
            <a:noFill/>
            <a:miter lim="800000"/>
            <a:headEnd/>
            <a:tailEnd/>
          </a:ln>
        </p:spPr>
        <p:txBody>
          <a:bodyPr>
            <a:spAutoFit/>
          </a:bodyPr>
          <a:lstStyle/>
          <a:p>
            <a:pPr>
              <a:lnSpc>
                <a:spcPct val="55000"/>
              </a:lnSpc>
              <a:spcBef>
                <a:spcPct val="50000"/>
              </a:spcBef>
              <a:tabLst>
                <a:tab pos="1428750" algn="l"/>
                <a:tab pos="3089275" algn="l"/>
                <a:tab pos="3198813" algn="l"/>
              </a:tabLst>
            </a:pPr>
            <a:endParaRPr lang="en-US" sz="2800" b="1"/>
          </a:p>
          <a:p>
            <a:pPr>
              <a:lnSpc>
                <a:spcPct val="55000"/>
              </a:lnSpc>
              <a:spcBef>
                <a:spcPct val="50000"/>
              </a:spcBef>
              <a:tabLst>
                <a:tab pos="1428750" algn="l"/>
                <a:tab pos="3089275" algn="l"/>
                <a:tab pos="3198813" algn="l"/>
              </a:tabLst>
            </a:pPr>
            <a:r>
              <a:rPr lang="en-US" sz="4800" b="1"/>
              <a:t>Bible</a:t>
            </a:r>
            <a:r>
              <a:rPr lang="en-US"/>
              <a:t>(English)</a:t>
            </a:r>
            <a:r>
              <a:rPr lang="en-US" sz="2800" b="1"/>
              <a:t>						</a:t>
            </a:r>
          </a:p>
        </p:txBody>
      </p:sp>
      <p:sp>
        <p:nvSpPr>
          <p:cNvPr id="14340" name="Text Box 10"/>
          <p:cNvSpPr txBox="1">
            <a:spLocks noChangeArrowheads="1"/>
          </p:cNvSpPr>
          <p:nvPr/>
        </p:nvSpPr>
        <p:spPr bwMode="auto">
          <a:xfrm rot="-705870">
            <a:off x="2533650" y="5222875"/>
            <a:ext cx="1273175" cy="169863"/>
          </a:xfrm>
          <a:prstGeom prst="rect">
            <a:avLst/>
          </a:prstGeom>
          <a:noFill/>
          <a:ln w="9525">
            <a:noFill/>
            <a:miter lim="800000"/>
            <a:headEnd/>
            <a:tailEnd/>
          </a:ln>
        </p:spPr>
        <p:txBody>
          <a:bodyPr>
            <a:spAutoFit/>
          </a:bodyPr>
          <a:lstStyle/>
          <a:p>
            <a:pPr>
              <a:spcBef>
                <a:spcPct val="50000"/>
              </a:spcBef>
            </a:pPr>
            <a:r>
              <a:rPr lang="en-US" sz="500" dirty="0">
                <a:solidFill>
                  <a:schemeClr val="bg1">
                    <a:lumMod val="50000"/>
                  </a:schemeClr>
                </a:solidFill>
              </a:rPr>
              <a:t>© </a:t>
            </a:r>
            <a:r>
              <a:rPr lang="en-US" sz="500" dirty="0" err="1">
                <a:solidFill>
                  <a:schemeClr val="bg1">
                    <a:lumMod val="50000"/>
                  </a:schemeClr>
                </a:solidFill>
              </a:rPr>
              <a:t>Nataliia</a:t>
            </a:r>
            <a:r>
              <a:rPr lang="en-US" sz="500" dirty="0">
                <a:solidFill>
                  <a:schemeClr val="bg1">
                    <a:lumMod val="50000"/>
                  </a:schemeClr>
                </a:solidFill>
              </a:rPr>
              <a:t> Natykach/Shutterstock.com</a:t>
            </a:r>
            <a:endParaRPr lang="en-US" sz="800" dirty="0">
              <a:solidFill>
                <a:schemeClr val="bg1">
                  <a:lumMod val="50000"/>
                </a:schemeClr>
              </a:solidFill>
              <a:latin typeface="Calibri" pitchFamily="34" charset="0"/>
            </a:endParaRPr>
          </a:p>
        </p:txBody>
      </p:sp>
      <p:sp>
        <p:nvSpPr>
          <p:cNvPr id="3082" name="Text Box 10"/>
          <p:cNvSpPr txBox="1">
            <a:spLocks noChangeArrowheads="1"/>
          </p:cNvSpPr>
          <p:nvPr/>
        </p:nvSpPr>
        <p:spPr bwMode="auto">
          <a:xfrm>
            <a:off x="3863788" y="995316"/>
            <a:ext cx="685800" cy="1555750"/>
          </a:xfrm>
          <a:prstGeom prst="rect">
            <a:avLst/>
          </a:prstGeom>
          <a:noFill/>
          <a:ln w="9525">
            <a:noFill/>
            <a:miter lim="800000"/>
            <a:headEnd/>
            <a:tailEnd/>
          </a:ln>
        </p:spPr>
        <p:txBody>
          <a:bodyPr>
            <a:spAutoFit/>
          </a:bodyPr>
          <a:lstStyle/>
          <a:p>
            <a:pPr>
              <a:spcBef>
                <a:spcPct val="50000"/>
              </a:spcBef>
            </a:pPr>
            <a:r>
              <a:rPr lang="en-US" sz="9600" dirty="0">
                <a:solidFill>
                  <a:srgbClr val="C00000"/>
                </a:solidFill>
              </a:rPr>
              <a:t>=</a:t>
            </a:r>
            <a:endParaRPr lang="en-US" sz="5400" dirty="0">
              <a:solidFill>
                <a:srgbClr val="C00000"/>
              </a:solidFill>
            </a:endParaRPr>
          </a:p>
        </p:txBody>
      </p:sp>
      <p:sp>
        <p:nvSpPr>
          <p:cNvPr id="3084" name="Text Box 12"/>
          <p:cNvSpPr txBox="1">
            <a:spLocks noChangeArrowheads="1"/>
          </p:cNvSpPr>
          <p:nvPr/>
        </p:nvSpPr>
        <p:spPr bwMode="auto">
          <a:xfrm>
            <a:off x="3657600" y="2673350"/>
            <a:ext cx="3657600" cy="823913"/>
          </a:xfrm>
          <a:prstGeom prst="rect">
            <a:avLst/>
          </a:prstGeom>
          <a:noFill/>
          <a:ln w="9525">
            <a:noFill/>
            <a:miter lim="800000"/>
            <a:headEnd/>
            <a:tailEnd/>
          </a:ln>
        </p:spPr>
        <p:txBody>
          <a:bodyPr>
            <a:spAutoFit/>
          </a:bodyPr>
          <a:lstStyle/>
          <a:p>
            <a:pPr>
              <a:spcBef>
                <a:spcPct val="50000"/>
              </a:spcBef>
            </a:pPr>
            <a:r>
              <a:rPr lang="en-US" sz="4800" b="1" i="1"/>
              <a:t>Biblios</a:t>
            </a:r>
            <a:r>
              <a:rPr lang="en-US" sz="800" b="1"/>
              <a:t> </a:t>
            </a:r>
            <a:r>
              <a:rPr lang="en-US"/>
              <a:t>(Greek)</a:t>
            </a:r>
            <a:endParaRPr lang="en-US" sz="2800" b="1"/>
          </a:p>
        </p:txBody>
      </p:sp>
      <p:sp>
        <p:nvSpPr>
          <p:cNvPr id="3085" name="Text Box 13"/>
          <p:cNvSpPr txBox="1">
            <a:spLocks noChangeArrowheads="1"/>
          </p:cNvSpPr>
          <p:nvPr/>
        </p:nvSpPr>
        <p:spPr bwMode="auto">
          <a:xfrm>
            <a:off x="4572000" y="4052888"/>
            <a:ext cx="4267200" cy="830262"/>
          </a:xfrm>
          <a:prstGeom prst="rect">
            <a:avLst/>
          </a:prstGeom>
          <a:noFill/>
          <a:ln w="9525">
            <a:noFill/>
            <a:miter lim="800000"/>
            <a:headEnd/>
            <a:tailEnd/>
          </a:ln>
        </p:spPr>
        <p:txBody>
          <a:bodyPr>
            <a:spAutoFit/>
          </a:bodyPr>
          <a:lstStyle/>
          <a:p>
            <a:pPr>
              <a:spcBef>
                <a:spcPct val="50000"/>
              </a:spcBef>
            </a:pPr>
            <a:r>
              <a:rPr lang="en-US" sz="4800" b="1"/>
              <a:t>“Books”</a:t>
            </a:r>
            <a:r>
              <a:rPr lang="en-US" sz="800" b="1"/>
              <a:t> </a:t>
            </a:r>
            <a:r>
              <a:rPr lang="en-US" sz="1600"/>
              <a:t>(Literal Meaning)</a:t>
            </a:r>
            <a:endParaRPr lang="en-US" sz="2800" b="1"/>
          </a:p>
        </p:txBody>
      </p:sp>
      <p:sp>
        <p:nvSpPr>
          <p:cNvPr id="3086" name="Text Box 14"/>
          <p:cNvSpPr txBox="1">
            <a:spLocks noChangeArrowheads="1"/>
          </p:cNvSpPr>
          <p:nvPr/>
        </p:nvSpPr>
        <p:spPr bwMode="auto">
          <a:xfrm>
            <a:off x="6553200" y="2330450"/>
            <a:ext cx="685800" cy="1555750"/>
          </a:xfrm>
          <a:prstGeom prst="rect">
            <a:avLst/>
          </a:prstGeom>
          <a:noFill/>
          <a:ln w="9525">
            <a:noFill/>
            <a:miter lim="800000"/>
            <a:headEnd/>
            <a:tailEnd/>
          </a:ln>
        </p:spPr>
        <p:txBody>
          <a:bodyPr>
            <a:spAutoFit/>
          </a:bodyPr>
          <a:lstStyle/>
          <a:p>
            <a:pPr>
              <a:spcBef>
                <a:spcPct val="50000"/>
              </a:spcBef>
            </a:pPr>
            <a:r>
              <a:rPr lang="en-US" sz="9600" dirty="0">
                <a:solidFill>
                  <a:srgbClr val="C00000"/>
                </a:solidFill>
              </a:rPr>
              <a:t>=</a:t>
            </a:r>
            <a:endParaRPr lang="en-US" sz="5400" dirty="0">
              <a:solidFill>
                <a:srgbClr val="C00000"/>
              </a:solidFill>
            </a:endParaRPr>
          </a:p>
        </p:txBody>
      </p:sp>
      <p:sp>
        <p:nvSpPr>
          <p:cNvPr id="3088" name="Freeform 16"/>
          <p:cNvSpPr>
            <a:spLocks/>
          </p:cNvSpPr>
          <p:nvPr/>
        </p:nvSpPr>
        <p:spPr bwMode="auto">
          <a:xfrm>
            <a:off x="1371600" y="1981200"/>
            <a:ext cx="1689100" cy="241300"/>
          </a:xfrm>
          <a:custGeom>
            <a:avLst/>
            <a:gdLst>
              <a:gd name="T0" fmla="*/ 0 w 1064"/>
              <a:gd name="T1" fmla="*/ 0 h 152"/>
              <a:gd name="T2" fmla="*/ 2147483647 w 1064"/>
              <a:gd name="T3" fmla="*/ 2147483647 h 152"/>
              <a:gd name="T4" fmla="*/ 2147483647 w 1064"/>
              <a:gd name="T5" fmla="*/ 2147483647 h 152"/>
              <a:gd name="T6" fmla="*/ 2147483647 w 1064"/>
              <a:gd name="T7" fmla="*/ 2147483647 h 152"/>
              <a:gd name="T8" fmla="*/ 2147483647 w 1064"/>
              <a:gd name="T9" fmla="*/ 2147483647 h 152"/>
              <a:gd name="T10" fmla="*/ 0 60000 65536"/>
              <a:gd name="T11" fmla="*/ 0 60000 65536"/>
              <a:gd name="T12" fmla="*/ 0 60000 65536"/>
              <a:gd name="T13" fmla="*/ 0 60000 65536"/>
              <a:gd name="T14" fmla="*/ 0 60000 65536"/>
              <a:gd name="T15" fmla="*/ 0 w 1064"/>
              <a:gd name="T16" fmla="*/ 0 h 152"/>
              <a:gd name="T17" fmla="*/ 1064 w 1064"/>
              <a:gd name="T18" fmla="*/ 152 h 152"/>
            </a:gdLst>
            <a:ahLst/>
            <a:cxnLst>
              <a:cxn ang="T10">
                <a:pos x="T0" y="T1"/>
              </a:cxn>
              <a:cxn ang="T11">
                <a:pos x="T2" y="T3"/>
              </a:cxn>
              <a:cxn ang="T12">
                <a:pos x="T4" y="T5"/>
              </a:cxn>
              <a:cxn ang="T13">
                <a:pos x="T6" y="T7"/>
              </a:cxn>
              <a:cxn ang="T14">
                <a:pos x="T8" y="T9"/>
              </a:cxn>
            </a:cxnLst>
            <a:rect l="T15" t="T16" r="T17" b="T18"/>
            <a:pathLst>
              <a:path w="1064" h="152">
                <a:moveTo>
                  <a:pt x="0" y="0"/>
                </a:moveTo>
                <a:cubicBezTo>
                  <a:pt x="476" y="16"/>
                  <a:pt x="952" y="32"/>
                  <a:pt x="1008" y="48"/>
                </a:cubicBezTo>
                <a:cubicBezTo>
                  <a:pt x="1064" y="64"/>
                  <a:pt x="376" y="80"/>
                  <a:pt x="336" y="96"/>
                </a:cubicBezTo>
                <a:cubicBezTo>
                  <a:pt x="296" y="112"/>
                  <a:pt x="680" y="136"/>
                  <a:pt x="768" y="144"/>
                </a:cubicBezTo>
                <a:cubicBezTo>
                  <a:pt x="856" y="152"/>
                  <a:pt x="860" y="148"/>
                  <a:pt x="864" y="144"/>
                </a:cubicBezTo>
              </a:path>
            </a:pathLst>
          </a:custGeom>
          <a:noFill/>
          <a:ln w="28575" cmpd="sng">
            <a:solidFill>
              <a:srgbClr val="C80000"/>
            </a:solidFill>
            <a:round/>
            <a:headEnd/>
            <a:tailEnd/>
          </a:ln>
        </p:spPr>
        <p:txBody>
          <a:bodyPr wrap="none" anchor="ctr"/>
          <a:lstStyle/>
          <a:p>
            <a:endParaRPr lang="en-US"/>
          </a:p>
        </p:txBody>
      </p:sp>
      <p:sp>
        <p:nvSpPr>
          <p:cNvPr id="3089" name="Freeform 17"/>
          <p:cNvSpPr>
            <a:spLocks/>
          </p:cNvSpPr>
          <p:nvPr/>
        </p:nvSpPr>
        <p:spPr bwMode="auto">
          <a:xfrm>
            <a:off x="4800600" y="4800600"/>
            <a:ext cx="2514600" cy="685800"/>
          </a:xfrm>
          <a:custGeom>
            <a:avLst/>
            <a:gdLst>
              <a:gd name="T0" fmla="*/ 0 w 1064"/>
              <a:gd name="T1" fmla="*/ 0 h 152"/>
              <a:gd name="T2" fmla="*/ 2147483647 w 1064"/>
              <a:gd name="T3" fmla="*/ 2147483647 h 152"/>
              <a:gd name="T4" fmla="*/ 2147483647 w 1064"/>
              <a:gd name="T5" fmla="*/ 2147483647 h 152"/>
              <a:gd name="T6" fmla="*/ 2147483647 w 1064"/>
              <a:gd name="T7" fmla="*/ 2147483647 h 152"/>
              <a:gd name="T8" fmla="*/ 2147483647 w 1064"/>
              <a:gd name="T9" fmla="*/ 2147483647 h 152"/>
              <a:gd name="T10" fmla="*/ 0 60000 65536"/>
              <a:gd name="T11" fmla="*/ 0 60000 65536"/>
              <a:gd name="T12" fmla="*/ 0 60000 65536"/>
              <a:gd name="T13" fmla="*/ 0 60000 65536"/>
              <a:gd name="T14" fmla="*/ 0 60000 65536"/>
              <a:gd name="T15" fmla="*/ 0 w 1064"/>
              <a:gd name="T16" fmla="*/ 0 h 152"/>
              <a:gd name="T17" fmla="*/ 1064 w 1064"/>
              <a:gd name="T18" fmla="*/ 152 h 152"/>
            </a:gdLst>
            <a:ahLst/>
            <a:cxnLst>
              <a:cxn ang="T10">
                <a:pos x="T0" y="T1"/>
              </a:cxn>
              <a:cxn ang="T11">
                <a:pos x="T2" y="T3"/>
              </a:cxn>
              <a:cxn ang="T12">
                <a:pos x="T4" y="T5"/>
              </a:cxn>
              <a:cxn ang="T13">
                <a:pos x="T6" y="T7"/>
              </a:cxn>
              <a:cxn ang="T14">
                <a:pos x="T8" y="T9"/>
              </a:cxn>
            </a:cxnLst>
            <a:rect l="T15" t="T16" r="T17" b="T18"/>
            <a:pathLst>
              <a:path w="1064" h="152">
                <a:moveTo>
                  <a:pt x="0" y="0"/>
                </a:moveTo>
                <a:cubicBezTo>
                  <a:pt x="476" y="16"/>
                  <a:pt x="952" y="32"/>
                  <a:pt x="1008" y="48"/>
                </a:cubicBezTo>
                <a:cubicBezTo>
                  <a:pt x="1064" y="64"/>
                  <a:pt x="376" y="80"/>
                  <a:pt x="336" y="96"/>
                </a:cubicBezTo>
                <a:cubicBezTo>
                  <a:pt x="296" y="112"/>
                  <a:pt x="680" y="136"/>
                  <a:pt x="768" y="144"/>
                </a:cubicBezTo>
                <a:cubicBezTo>
                  <a:pt x="856" y="152"/>
                  <a:pt x="860" y="148"/>
                  <a:pt x="864" y="144"/>
                </a:cubicBezTo>
              </a:path>
            </a:pathLst>
          </a:custGeom>
          <a:noFill/>
          <a:ln w="38100" cmpd="sng">
            <a:solidFill>
              <a:srgbClr val="C80000"/>
            </a:solidFill>
            <a:round/>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11"/>
          <p:cNvSpPr>
            <a:spLocks noChangeArrowheads="1" noChangeShapeType="1" noTextEdit="1"/>
          </p:cNvSpPr>
          <p:nvPr/>
        </p:nvSpPr>
        <p:spPr bwMode="auto">
          <a:xfrm>
            <a:off x="762000" y="2133600"/>
            <a:ext cx="3352800" cy="251460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latin typeface="+mn-lt"/>
              <a:ea typeface="+mn-lt"/>
              <a:cs typeface="+mn-lt"/>
            </a:endParaRPr>
          </a:p>
        </p:txBody>
      </p:sp>
      <p:sp>
        <p:nvSpPr>
          <p:cNvPr id="6" name="Rectangle 5"/>
          <p:cNvSpPr/>
          <p:nvPr/>
        </p:nvSpPr>
        <p:spPr>
          <a:xfrm>
            <a:off x="609600" y="1295400"/>
            <a:ext cx="2590800" cy="2111375"/>
          </a:xfrm>
          <a:prstGeom prst="rect">
            <a:avLst/>
          </a:prstGeom>
          <a:noFill/>
          <a:ln>
            <a:noFill/>
          </a:ln>
        </p:spPr>
        <p:txBody>
          <a:bodyPr>
            <a:spAutoFit/>
          </a:bodyPr>
          <a:lstStyle/>
          <a:p>
            <a:pPr>
              <a:lnSpc>
                <a:spcPct val="125000"/>
              </a:lnSpc>
              <a:spcBef>
                <a:spcPts val="0"/>
              </a:spcBef>
              <a:defRPr/>
            </a:pPr>
            <a:r>
              <a:rPr lang="en-US" sz="3500" b="1" kern="10" dirty="0">
                <a:ln w="9525">
                  <a:noFill/>
                  <a:round/>
                  <a:headEnd/>
                  <a:tailEnd/>
                </a:ln>
                <a:latin typeface="+mn-lt"/>
              </a:rPr>
              <a:t>The Bible </a:t>
            </a:r>
            <a:br>
              <a:rPr lang="en-US" sz="3500" b="1" kern="10" dirty="0">
                <a:ln w="9525">
                  <a:noFill/>
                  <a:round/>
                  <a:headEnd/>
                  <a:tailEnd/>
                </a:ln>
                <a:latin typeface="+mn-lt"/>
              </a:rPr>
            </a:br>
            <a:r>
              <a:rPr lang="en-US" sz="3500" b="1" kern="10" dirty="0">
                <a:ln w="9525">
                  <a:noFill/>
                  <a:round/>
                  <a:headEnd/>
                  <a:tailEnd/>
                </a:ln>
                <a:latin typeface="+mn-lt"/>
              </a:rPr>
              <a:t>is a library </a:t>
            </a:r>
            <a:br>
              <a:rPr lang="en-US" sz="3500" b="1" kern="10" dirty="0">
                <a:ln w="9525">
                  <a:noFill/>
                  <a:round/>
                  <a:headEnd/>
                  <a:tailEnd/>
                </a:ln>
                <a:latin typeface="+mn-lt"/>
              </a:rPr>
            </a:br>
            <a:r>
              <a:rPr lang="en-US" sz="3500" b="1" kern="10" dirty="0">
                <a:ln w="9525">
                  <a:noFill/>
                  <a:round/>
                  <a:headEnd/>
                  <a:tailEnd/>
                </a:ln>
                <a:latin typeface="+mn-lt"/>
              </a:rPr>
              <a:t>of books.</a:t>
            </a:r>
          </a:p>
        </p:txBody>
      </p:sp>
      <p:sp>
        <p:nvSpPr>
          <p:cNvPr id="15365" name="Text Box 10"/>
          <p:cNvSpPr txBox="1">
            <a:spLocks noChangeArrowheads="1"/>
          </p:cNvSpPr>
          <p:nvPr/>
        </p:nvSpPr>
        <p:spPr bwMode="auto">
          <a:xfrm rot="16200000">
            <a:off x="1996916" y="5111413"/>
            <a:ext cx="2406970" cy="171438"/>
          </a:xfrm>
          <a:prstGeom prst="rect">
            <a:avLst/>
          </a:prstGeom>
          <a:noFill/>
          <a:ln w="9525">
            <a:noFill/>
            <a:miter lim="800000"/>
            <a:headEnd/>
            <a:tailEnd/>
          </a:ln>
        </p:spPr>
        <p:txBody>
          <a:bodyPr>
            <a:spAutoFit/>
          </a:bodyPr>
          <a:lstStyle/>
          <a:p>
            <a:pPr>
              <a:spcBef>
                <a:spcPct val="50000"/>
              </a:spcBef>
            </a:pPr>
            <a:r>
              <a:rPr lang="en-US" sz="500" dirty="0">
                <a:solidFill>
                  <a:schemeClr val="bg1">
                    <a:lumMod val="50000"/>
                  </a:schemeClr>
                </a:solidFill>
              </a:rPr>
              <a:t>© Paul Casper/Saint Mary’s Press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663" y="457200"/>
            <a:ext cx="4126677" cy="6248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2"/>
          <p:cNvSpPr txBox="1">
            <a:spLocks noChangeArrowheads="1"/>
          </p:cNvSpPr>
          <p:nvPr/>
        </p:nvSpPr>
        <p:spPr bwMode="auto">
          <a:xfrm>
            <a:off x="381000" y="228600"/>
            <a:ext cx="8153400" cy="366713"/>
          </a:xfrm>
          <a:prstGeom prst="rect">
            <a:avLst/>
          </a:prstGeom>
          <a:noFill/>
          <a:ln w="9525">
            <a:noFill/>
            <a:miter lim="800000"/>
            <a:headEnd/>
            <a:tailEnd/>
          </a:ln>
        </p:spPr>
        <p:txBody>
          <a:bodyPr>
            <a:spAutoFit/>
          </a:bodyPr>
          <a:lstStyle/>
          <a:p>
            <a:pPr>
              <a:spcBef>
                <a:spcPct val="50000"/>
              </a:spcBef>
            </a:pPr>
            <a:r>
              <a:rPr lang="en-US"/>
              <a:t> </a:t>
            </a:r>
          </a:p>
        </p:txBody>
      </p:sp>
      <p:sp>
        <p:nvSpPr>
          <p:cNvPr id="16387" name="Rectangle 2"/>
          <p:cNvSpPr>
            <a:spLocks noChangeArrowheads="1"/>
          </p:cNvSpPr>
          <p:nvPr/>
        </p:nvSpPr>
        <p:spPr bwMode="auto">
          <a:xfrm>
            <a:off x="914400" y="1143000"/>
            <a:ext cx="7315200" cy="914400"/>
          </a:xfrm>
          <a:prstGeom prst="rect">
            <a:avLst/>
          </a:prstGeom>
          <a:noFill/>
          <a:ln w="9525">
            <a:noFill/>
            <a:miter lim="800000"/>
            <a:headEnd/>
            <a:tailEnd/>
          </a:ln>
        </p:spPr>
        <p:txBody>
          <a:bodyPr anchor="ctr"/>
          <a:lstStyle/>
          <a:p>
            <a:r>
              <a:rPr lang="en-US" sz="2800" b="1"/>
              <a:t>How many books of the Bible can you name?</a:t>
            </a:r>
            <a:endParaRPr lang="en-US" sz="3200" b="1"/>
          </a:p>
        </p:txBody>
      </p:sp>
      <p:pic>
        <p:nvPicPr>
          <p:cNvPr id="13" name="Rectangle 12"/>
          <p:cNvPicPr>
            <a:picLocks noChangeArrowheads="1"/>
          </p:cNvPicPr>
          <p:nvPr/>
        </p:nvPicPr>
        <p:blipFill>
          <a:blip r:embed="rId3" cstate="print"/>
          <a:srcRect/>
          <a:stretch>
            <a:fillRect/>
          </a:stretch>
        </p:blipFill>
        <p:spPr bwMode="auto">
          <a:xfrm>
            <a:off x="2103438" y="2382838"/>
            <a:ext cx="4778375" cy="2268537"/>
          </a:xfrm>
          <a:prstGeom prst="rect">
            <a:avLst/>
          </a:prstGeom>
          <a:noFill/>
          <a:ln w="9525">
            <a:noFill/>
            <a:miter lim="800000"/>
            <a:headEnd/>
            <a:tailEnd/>
          </a:ln>
        </p:spPr>
      </p:pic>
      <p:pic>
        <p:nvPicPr>
          <p:cNvPr id="14" name="Rectangle 13"/>
          <p:cNvPicPr>
            <a:picLocks noChangeArrowheads="1"/>
          </p:cNvPicPr>
          <p:nvPr/>
        </p:nvPicPr>
        <p:blipFill>
          <a:blip r:embed="rId4" cstate="print"/>
          <a:srcRect/>
          <a:stretch>
            <a:fillRect/>
          </a:stretch>
        </p:blipFill>
        <p:spPr bwMode="auto">
          <a:xfrm>
            <a:off x="2103438" y="2382838"/>
            <a:ext cx="4778375" cy="2268537"/>
          </a:xfrm>
          <a:prstGeom prst="rect">
            <a:avLst/>
          </a:prstGeom>
          <a:noFill/>
          <a:ln w="9525">
            <a:noFill/>
            <a:miter lim="800000"/>
            <a:headEnd/>
            <a:tailEnd/>
          </a:ln>
        </p:spPr>
      </p:pic>
      <p:pic>
        <p:nvPicPr>
          <p:cNvPr id="15" name="Rectangle 14"/>
          <p:cNvPicPr>
            <a:picLocks noChangeArrowheads="1"/>
          </p:cNvPicPr>
          <p:nvPr/>
        </p:nvPicPr>
        <p:blipFill>
          <a:blip r:embed="rId5" cstate="print"/>
          <a:srcRect/>
          <a:stretch>
            <a:fillRect/>
          </a:stretch>
        </p:blipFill>
        <p:spPr bwMode="auto">
          <a:xfrm>
            <a:off x="2103438" y="2382838"/>
            <a:ext cx="4778375" cy="2268537"/>
          </a:xfrm>
          <a:prstGeom prst="rect">
            <a:avLst/>
          </a:prstGeom>
          <a:noFill/>
          <a:ln w="9525">
            <a:noFill/>
            <a:miter lim="800000"/>
            <a:headEnd/>
            <a:tailEnd/>
          </a:ln>
        </p:spPr>
      </p:pic>
      <p:pic>
        <p:nvPicPr>
          <p:cNvPr id="16" name="Rectangle 15"/>
          <p:cNvPicPr>
            <a:picLocks noChangeArrowheads="1"/>
          </p:cNvPicPr>
          <p:nvPr/>
        </p:nvPicPr>
        <p:blipFill>
          <a:blip r:embed="rId6" cstate="print"/>
          <a:srcRect/>
          <a:stretch>
            <a:fillRect/>
          </a:stretch>
        </p:blipFill>
        <p:spPr bwMode="auto">
          <a:xfrm>
            <a:off x="2103438" y="2382838"/>
            <a:ext cx="4778375" cy="2268537"/>
          </a:xfrm>
          <a:prstGeom prst="rect">
            <a:avLst/>
          </a:prstGeom>
          <a:noFill/>
          <a:ln w="9525">
            <a:noFill/>
            <a:miter lim="800000"/>
            <a:headEnd/>
            <a:tailEnd/>
          </a:ln>
        </p:spPr>
      </p:pic>
      <p:pic>
        <p:nvPicPr>
          <p:cNvPr id="17" name="Rectangle 16"/>
          <p:cNvPicPr>
            <a:picLocks noChangeArrowheads="1"/>
          </p:cNvPicPr>
          <p:nvPr/>
        </p:nvPicPr>
        <p:blipFill>
          <a:blip r:embed="rId7" cstate="print"/>
          <a:srcRect/>
          <a:stretch>
            <a:fillRect/>
          </a:stretch>
        </p:blipFill>
        <p:spPr bwMode="auto">
          <a:xfrm>
            <a:off x="2103438" y="2382838"/>
            <a:ext cx="4778375" cy="2268537"/>
          </a:xfrm>
          <a:prstGeom prst="rect">
            <a:avLst/>
          </a:prstGeom>
          <a:noFill/>
          <a:ln w="9525">
            <a:noFill/>
            <a:miter lim="800000"/>
            <a:headEnd/>
            <a:tailEnd/>
          </a:ln>
        </p:spPr>
      </p:pic>
      <p:pic>
        <p:nvPicPr>
          <p:cNvPr id="18" name="Rectangle 17"/>
          <p:cNvPicPr>
            <a:picLocks noChangeArrowheads="1"/>
          </p:cNvPicPr>
          <p:nvPr/>
        </p:nvPicPr>
        <p:blipFill>
          <a:blip r:embed="rId8" cstate="print"/>
          <a:srcRect/>
          <a:stretch>
            <a:fillRect/>
          </a:stretch>
        </p:blipFill>
        <p:spPr bwMode="auto">
          <a:xfrm>
            <a:off x="2103438" y="2382838"/>
            <a:ext cx="4778375" cy="2268537"/>
          </a:xfrm>
          <a:prstGeom prst="rect">
            <a:avLst/>
          </a:prstGeom>
          <a:noFill/>
          <a:ln w="9525">
            <a:noFill/>
            <a:miter lim="800000"/>
            <a:headEnd/>
            <a:tailEnd/>
          </a:ln>
        </p:spPr>
      </p:pic>
      <p:pic>
        <p:nvPicPr>
          <p:cNvPr id="19" name="Rectangle 18"/>
          <p:cNvPicPr>
            <a:picLocks noChangeArrowheads="1"/>
          </p:cNvPicPr>
          <p:nvPr/>
        </p:nvPicPr>
        <p:blipFill>
          <a:blip r:embed="rId9" cstate="print"/>
          <a:srcRect/>
          <a:stretch>
            <a:fillRect/>
          </a:stretch>
        </p:blipFill>
        <p:spPr bwMode="auto">
          <a:xfrm>
            <a:off x="2103438" y="2382838"/>
            <a:ext cx="4778375" cy="2268537"/>
          </a:xfrm>
          <a:prstGeom prst="rect">
            <a:avLst/>
          </a:prstGeom>
          <a:noFill/>
          <a:ln w="9525">
            <a:noFill/>
            <a:miter lim="800000"/>
            <a:headEnd/>
            <a:tailEnd/>
          </a:ln>
        </p:spPr>
      </p:pic>
      <p:pic>
        <p:nvPicPr>
          <p:cNvPr id="20" name="Rectangle 19"/>
          <p:cNvPicPr>
            <a:picLocks noChangeArrowheads="1"/>
          </p:cNvPicPr>
          <p:nvPr/>
        </p:nvPicPr>
        <p:blipFill>
          <a:blip r:embed="rId10" cstate="print"/>
          <a:srcRect/>
          <a:stretch>
            <a:fillRect/>
          </a:stretch>
        </p:blipFill>
        <p:spPr bwMode="auto">
          <a:xfrm>
            <a:off x="2103438" y="2382838"/>
            <a:ext cx="4778375" cy="2268537"/>
          </a:xfrm>
          <a:prstGeom prst="rect">
            <a:avLst/>
          </a:prstGeom>
          <a:noFill/>
          <a:ln w="9525">
            <a:noFill/>
            <a:miter lim="800000"/>
            <a:headEnd/>
            <a:tailEnd/>
          </a:ln>
        </p:spPr>
      </p:pic>
      <p:pic>
        <p:nvPicPr>
          <p:cNvPr id="21" name="Rectangle 20"/>
          <p:cNvPicPr>
            <a:picLocks noChangeArrowheads="1"/>
          </p:cNvPicPr>
          <p:nvPr/>
        </p:nvPicPr>
        <p:blipFill>
          <a:blip r:embed="rId11" cstate="print"/>
          <a:srcRect/>
          <a:stretch>
            <a:fillRect/>
          </a:stretch>
        </p:blipFill>
        <p:spPr bwMode="auto">
          <a:xfrm>
            <a:off x="2103438" y="2382838"/>
            <a:ext cx="4778375" cy="2268537"/>
          </a:xfrm>
          <a:prstGeom prst="rect">
            <a:avLst/>
          </a:prstGeom>
          <a:noFill/>
          <a:ln w="9525">
            <a:noFill/>
            <a:miter lim="800000"/>
            <a:headEnd/>
            <a:tailEnd/>
          </a:ln>
        </p:spPr>
      </p:pic>
      <p:pic>
        <p:nvPicPr>
          <p:cNvPr id="22" name="Rectangle 21"/>
          <p:cNvPicPr>
            <a:picLocks noChangeArrowheads="1"/>
          </p:cNvPicPr>
          <p:nvPr/>
        </p:nvPicPr>
        <p:blipFill>
          <a:blip r:embed="rId12" cstate="print"/>
          <a:srcRect/>
          <a:stretch>
            <a:fillRect/>
          </a:stretch>
        </p:blipFill>
        <p:spPr bwMode="auto">
          <a:xfrm>
            <a:off x="2103438" y="2382838"/>
            <a:ext cx="4778375" cy="2268537"/>
          </a:xfrm>
          <a:prstGeom prst="rect">
            <a:avLst/>
          </a:prstGeom>
          <a:noFill/>
          <a:ln w="9525">
            <a:noFill/>
            <a:miter lim="800000"/>
            <a:headEnd/>
            <a:tailEnd/>
          </a:ln>
        </p:spPr>
      </p:pic>
      <p:pic>
        <p:nvPicPr>
          <p:cNvPr id="23" name="Rectangle 22"/>
          <p:cNvPicPr>
            <a:picLocks noChangeArrowheads="1"/>
          </p:cNvPicPr>
          <p:nvPr/>
        </p:nvPicPr>
        <p:blipFill>
          <a:blip r:embed="rId13" cstate="print"/>
          <a:srcRect/>
          <a:stretch>
            <a:fillRect/>
          </a:stretch>
        </p:blipFill>
        <p:spPr bwMode="auto">
          <a:xfrm>
            <a:off x="2103438" y="2382838"/>
            <a:ext cx="4778375" cy="2268537"/>
          </a:xfrm>
          <a:prstGeom prst="rect">
            <a:avLst/>
          </a:prstGeom>
          <a:noFill/>
          <a:ln w="9525">
            <a:noFill/>
            <a:miter lim="800000"/>
            <a:headEnd/>
            <a:tailEnd/>
          </a:ln>
        </p:spPr>
      </p:pic>
      <p:pic>
        <p:nvPicPr>
          <p:cNvPr id="24" name="Rectangle 23"/>
          <p:cNvPicPr>
            <a:picLocks noChangeArrowheads="1"/>
          </p:cNvPicPr>
          <p:nvPr/>
        </p:nvPicPr>
        <p:blipFill>
          <a:blip r:embed="rId14" cstate="print"/>
          <a:srcRect/>
          <a:stretch>
            <a:fillRect/>
          </a:stretch>
        </p:blipFill>
        <p:spPr bwMode="auto">
          <a:xfrm>
            <a:off x="2103438" y="2382838"/>
            <a:ext cx="4778375" cy="2268537"/>
          </a:xfrm>
          <a:prstGeom prst="rect">
            <a:avLst/>
          </a:prstGeom>
          <a:noFill/>
          <a:ln w="9525">
            <a:noFill/>
            <a:miter lim="800000"/>
            <a:headEnd/>
            <a:tailEnd/>
          </a:ln>
        </p:spPr>
      </p:pic>
      <p:pic>
        <p:nvPicPr>
          <p:cNvPr id="25" name="Rectangle 24"/>
          <p:cNvPicPr>
            <a:picLocks noChangeArrowheads="1"/>
          </p:cNvPicPr>
          <p:nvPr/>
        </p:nvPicPr>
        <p:blipFill>
          <a:blip r:embed="rId15" cstate="print"/>
          <a:srcRect/>
          <a:stretch>
            <a:fillRect/>
          </a:stretch>
        </p:blipFill>
        <p:spPr bwMode="auto">
          <a:xfrm>
            <a:off x="2103438" y="2382838"/>
            <a:ext cx="4778375" cy="2268537"/>
          </a:xfrm>
          <a:prstGeom prst="rect">
            <a:avLst/>
          </a:prstGeom>
          <a:noFill/>
          <a:ln w="9525">
            <a:noFill/>
            <a:miter lim="800000"/>
            <a:headEnd/>
            <a:tailEnd/>
          </a:ln>
        </p:spPr>
      </p:pic>
      <p:pic>
        <p:nvPicPr>
          <p:cNvPr id="26" name="Rectangle 25"/>
          <p:cNvPicPr>
            <a:picLocks noChangeArrowheads="1"/>
          </p:cNvPicPr>
          <p:nvPr/>
        </p:nvPicPr>
        <p:blipFill>
          <a:blip r:embed="rId16" cstate="print"/>
          <a:srcRect/>
          <a:stretch>
            <a:fillRect/>
          </a:stretch>
        </p:blipFill>
        <p:spPr bwMode="auto">
          <a:xfrm>
            <a:off x="2103438" y="2382838"/>
            <a:ext cx="4778375" cy="2268537"/>
          </a:xfrm>
          <a:prstGeom prst="rect">
            <a:avLst/>
          </a:prstGeom>
          <a:noFill/>
          <a:ln w="9525">
            <a:noFill/>
            <a:miter lim="800000"/>
            <a:headEnd/>
            <a:tailEnd/>
          </a:ln>
        </p:spPr>
      </p:pic>
      <p:pic>
        <p:nvPicPr>
          <p:cNvPr id="27" name="Rectangle 26"/>
          <p:cNvPicPr>
            <a:picLocks noChangeArrowheads="1"/>
          </p:cNvPicPr>
          <p:nvPr/>
        </p:nvPicPr>
        <p:blipFill>
          <a:blip r:embed="rId17" cstate="print"/>
          <a:srcRect/>
          <a:stretch>
            <a:fillRect/>
          </a:stretch>
        </p:blipFill>
        <p:spPr bwMode="auto">
          <a:xfrm>
            <a:off x="2103438" y="2382838"/>
            <a:ext cx="4778375" cy="2268537"/>
          </a:xfrm>
          <a:prstGeom prst="rect">
            <a:avLst/>
          </a:prstGeom>
          <a:noFill/>
          <a:ln w="9525">
            <a:noFill/>
            <a:miter lim="800000"/>
            <a:headEnd/>
            <a:tailEnd/>
          </a:ln>
        </p:spPr>
      </p:pic>
      <p:pic>
        <p:nvPicPr>
          <p:cNvPr id="28" name="Rectangle 27"/>
          <p:cNvPicPr>
            <a:picLocks noChangeArrowheads="1"/>
          </p:cNvPicPr>
          <p:nvPr/>
        </p:nvPicPr>
        <p:blipFill>
          <a:blip r:embed="rId18" cstate="print"/>
          <a:srcRect/>
          <a:stretch>
            <a:fillRect/>
          </a:stretch>
        </p:blipFill>
        <p:spPr bwMode="auto">
          <a:xfrm>
            <a:off x="2103438" y="2382838"/>
            <a:ext cx="4778375" cy="2268537"/>
          </a:xfrm>
          <a:prstGeom prst="rect">
            <a:avLst/>
          </a:prstGeom>
          <a:noFill/>
          <a:ln w="9525">
            <a:noFill/>
            <a:miter lim="800000"/>
            <a:headEnd/>
            <a:tailEnd/>
          </a:ln>
        </p:spPr>
      </p:pic>
      <p:pic>
        <p:nvPicPr>
          <p:cNvPr id="29" name="Rectangle 28"/>
          <p:cNvPicPr>
            <a:picLocks noChangeArrowheads="1"/>
          </p:cNvPicPr>
          <p:nvPr/>
        </p:nvPicPr>
        <p:blipFill>
          <a:blip r:embed="rId19" cstate="print"/>
          <a:srcRect/>
          <a:stretch>
            <a:fillRect/>
          </a:stretch>
        </p:blipFill>
        <p:spPr bwMode="auto">
          <a:xfrm>
            <a:off x="2103438" y="2382838"/>
            <a:ext cx="4778375" cy="2268537"/>
          </a:xfrm>
          <a:prstGeom prst="rect">
            <a:avLst/>
          </a:prstGeom>
          <a:noFill/>
          <a:ln w="9525">
            <a:noFill/>
            <a:miter lim="800000"/>
            <a:headEnd/>
            <a:tailEnd/>
          </a:ln>
        </p:spPr>
      </p:pic>
      <p:pic>
        <p:nvPicPr>
          <p:cNvPr id="30" name="Rectangle 29"/>
          <p:cNvPicPr>
            <a:picLocks noChangeArrowheads="1"/>
          </p:cNvPicPr>
          <p:nvPr/>
        </p:nvPicPr>
        <p:blipFill>
          <a:blip r:embed="rId20" cstate="print"/>
          <a:srcRect/>
          <a:stretch>
            <a:fillRect/>
          </a:stretch>
        </p:blipFill>
        <p:spPr bwMode="auto">
          <a:xfrm>
            <a:off x="2103438" y="2382838"/>
            <a:ext cx="4778375" cy="2268537"/>
          </a:xfrm>
          <a:prstGeom prst="rect">
            <a:avLst/>
          </a:prstGeom>
          <a:noFill/>
          <a:ln w="9525">
            <a:noFill/>
            <a:miter lim="800000"/>
            <a:headEnd/>
            <a:tailEnd/>
          </a:ln>
        </p:spPr>
      </p:pic>
      <p:pic>
        <p:nvPicPr>
          <p:cNvPr id="31" name="Rectangle 30"/>
          <p:cNvPicPr>
            <a:picLocks noChangeArrowheads="1"/>
          </p:cNvPicPr>
          <p:nvPr/>
        </p:nvPicPr>
        <p:blipFill>
          <a:blip r:embed="rId21" cstate="print"/>
          <a:srcRect/>
          <a:stretch>
            <a:fillRect/>
          </a:stretch>
        </p:blipFill>
        <p:spPr bwMode="auto">
          <a:xfrm>
            <a:off x="2103438" y="2382838"/>
            <a:ext cx="4778375" cy="2268537"/>
          </a:xfrm>
          <a:prstGeom prst="rect">
            <a:avLst/>
          </a:prstGeom>
          <a:noFill/>
          <a:ln w="9525">
            <a:noFill/>
            <a:miter lim="800000"/>
            <a:headEnd/>
            <a:tailEnd/>
          </a:ln>
        </p:spPr>
      </p:pic>
      <p:pic>
        <p:nvPicPr>
          <p:cNvPr id="32" name="Rectangle 31"/>
          <p:cNvPicPr>
            <a:picLocks noChangeArrowheads="1"/>
          </p:cNvPicPr>
          <p:nvPr/>
        </p:nvPicPr>
        <p:blipFill>
          <a:blip r:embed="rId22" cstate="print"/>
          <a:srcRect/>
          <a:stretch>
            <a:fillRect/>
          </a:stretch>
        </p:blipFill>
        <p:spPr bwMode="auto">
          <a:xfrm>
            <a:off x="2103438" y="2382838"/>
            <a:ext cx="4778375" cy="2268537"/>
          </a:xfrm>
          <a:prstGeom prst="rect">
            <a:avLst/>
          </a:prstGeom>
          <a:noFill/>
          <a:ln w="9525">
            <a:noFill/>
            <a:miter lim="800000"/>
            <a:headEnd/>
            <a:tailEnd/>
          </a:ln>
        </p:spPr>
      </p:pic>
      <p:pic>
        <p:nvPicPr>
          <p:cNvPr id="33" name="Rectangle 32"/>
          <p:cNvPicPr>
            <a:picLocks noChangeArrowheads="1"/>
          </p:cNvPicPr>
          <p:nvPr/>
        </p:nvPicPr>
        <p:blipFill>
          <a:blip r:embed="rId23" cstate="print"/>
          <a:srcRect/>
          <a:stretch>
            <a:fillRect/>
          </a:stretch>
        </p:blipFill>
        <p:spPr bwMode="auto">
          <a:xfrm>
            <a:off x="2103438" y="2382838"/>
            <a:ext cx="4778375" cy="2268537"/>
          </a:xfrm>
          <a:prstGeom prst="rect">
            <a:avLst/>
          </a:prstGeom>
          <a:noFill/>
          <a:ln w="9525">
            <a:noFill/>
            <a:miter lim="800000"/>
            <a:headEnd/>
            <a:tailEnd/>
          </a:ln>
        </p:spPr>
      </p:pic>
      <p:pic>
        <p:nvPicPr>
          <p:cNvPr id="34" name="Rectangle 33"/>
          <p:cNvPicPr>
            <a:picLocks noChangeArrowheads="1"/>
          </p:cNvPicPr>
          <p:nvPr/>
        </p:nvPicPr>
        <p:blipFill>
          <a:blip r:embed="rId24" cstate="print"/>
          <a:srcRect/>
          <a:stretch>
            <a:fillRect/>
          </a:stretch>
        </p:blipFill>
        <p:spPr bwMode="auto">
          <a:xfrm>
            <a:off x="2103438" y="2382838"/>
            <a:ext cx="4778375" cy="2268537"/>
          </a:xfrm>
          <a:prstGeom prst="rect">
            <a:avLst/>
          </a:prstGeom>
          <a:noFill/>
          <a:ln w="9525">
            <a:noFill/>
            <a:miter lim="800000"/>
            <a:headEnd/>
            <a:tailEnd/>
          </a:ln>
        </p:spPr>
      </p:pic>
      <p:pic>
        <p:nvPicPr>
          <p:cNvPr id="35" name="Rectangle 34"/>
          <p:cNvPicPr>
            <a:picLocks noChangeArrowheads="1"/>
          </p:cNvPicPr>
          <p:nvPr/>
        </p:nvPicPr>
        <p:blipFill>
          <a:blip r:embed="rId25" cstate="print"/>
          <a:srcRect/>
          <a:stretch>
            <a:fillRect/>
          </a:stretch>
        </p:blipFill>
        <p:spPr bwMode="auto">
          <a:xfrm>
            <a:off x="2103438" y="2382838"/>
            <a:ext cx="4778375" cy="2268537"/>
          </a:xfrm>
          <a:prstGeom prst="rect">
            <a:avLst/>
          </a:prstGeom>
          <a:noFill/>
          <a:ln w="9525">
            <a:noFill/>
            <a:miter lim="800000"/>
            <a:headEnd/>
            <a:tailEnd/>
          </a:ln>
        </p:spPr>
      </p:pic>
      <p:pic>
        <p:nvPicPr>
          <p:cNvPr id="36" name="Rectangle 35"/>
          <p:cNvPicPr>
            <a:picLocks noChangeArrowheads="1"/>
          </p:cNvPicPr>
          <p:nvPr/>
        </p:nvPicPr>
        <p:blipFill>
          <a:blip r:embed="rId26" cstate="print"/>
          <a:srcRect/>
          <a:stretch>
            <a:fillRect/>
          </a:stretch>
        </p:blipFill>
        <p:spPr bwMode="auto">
          <a:xfrm>
            <a:off x="2103438" y="2382838"/>
            <a:ext cx="4778375" cy="2268537"/>
          </a:xfrm>
          <a:prstGeom prst="rect">
            <a:avLst/>
          </a:prstGeom>
          <a:noFill/>
          <a:ln w="9525">
            <a:noFill/>
            <a:miter lim="800000"/>
            <a:headEnd/>
            <a:tailEnd/>
          </a:ln>
        </p:spPr>
      </p:pic>
      <p:pic>
        <p:nvPicPr>
          <p:cNvPr id="37" name="Rectangle 36"/>
          <p:cNvPicPr>
            <a:picLocks noChangeArrowheads="1"/>
          </p:cNvPicPr>
          <p:nvPr/>
        </p:nvPicPr>
        <p:blipFill>
          <a:blip r:embed="rId27" cstate="print"/>
          <a:srcRect/>
          <a:stretch>
            <a:fillRect/>
          </a:stretch>
        </p:blipFill>
        <p:spPr bwMode="auto">
          <a:xfrm>
            <a:off x="2103438" y="2382838"/>
            <a:ext cx="4778375" cy="2268537"/>
          </a:xfrm>
          <a:prstGeom prst="rect">
            <a:avLst/>
          </a:prstGeom>
          <a:noFill/>
          <a:ln w="9525">
            <a:noFill/>
            <a:miter lim="800000"/>
            <a:headEnd/>
            <a:tailEnd/>
          </a:ln>
        </p:spPr>
      </p:pic>
      <p:pic>
        <p:nvPicPr>
          <p:cNvPr id="38" name="Rectangle 37"/>
          <p:cNvPicPr>
            <a:picLocks noChangeArrowheads="1"/>
          </p:cNvPicPr>
          <p:nvPr/>
        </p:nvPicPr>
        <p:blipFill>
          <a:blip r:embed="rId28" cstate="print"/>
          <a:srcRect/>
          <a:stretch>
            <a:fillRect/>
          </a:stretch>
        </p:blipFill>
        <p:spPr bwMode="auto">
          <a:xfrm>
            <a:off x="2103438" y="2382838"/>
            <a:ext cx="4778375" cy="2268537"/>
          </a:xfrm>
          <a:prstGeom prst="rect">
            <a:avLst/>
          </a:prstGeom>
          <a:noFill/>
          <a:ln w="9525">
            <a:noFill/>
            <a:miter lim="800000"/>
            <a:headEnd/>
            <a:tailEnd/>
          </a:ln>
        </p:spPr>
      </p:pic>
      <p:pic>
        <p:nvPicPr>
          <p:cNvPr id="39" name="Rectangle 38"/>
          <p:cNvPicPr>
            <a:picLocks noChangeArrowheads="1"/>
          </p:cNvPicPr>
          <p:nvPr/>
        </p:nvPicPr>
        <p:blipFill>
          <a:blip r:embed="rId29" cstate="print"/>
          <a:srcRect/>
          <a:stretch>
            <a:fillRect/>
          </a:stretch>
        </p:blipFill>
        <p:spPr bwMode="auto">
          <a:xfrm>
            <a:off x="2103438" y="2382838"/>
            <a:ext cx="4778375" cy="2268537"/>
          </a:xfrm>
          <a:prstGeom prst="rect">
            <a:avLst/>
          </a:prstGeom>
          <a:noFill/>
          <a:ln w="9525">
            <a:noFill/>
            <a:miter lim="800000"/>
            <a:headEnd/>
            <a:tailEnd/>
          </a:ln>
        </p:spPr>
      </p:pic>
      <p:pic>
        <p:nvPicPr>
          <p:cNvPr id="40" name="Rectangle 39"/>
          <p:cNvPicPr>
            <a:picLocks noChangeArrowheads="1"/>
          </p:cNvPicPr>
          <p:nvPr/>
        </p:nvPicPr>
        <p:blipFill>
          <a:blip r:embed="rId30" cstate="print"/>
          <a:srcRect/>
          <a:stretch>
            <a:fillRect/>
          </a:stretch>
        </p:blipFill>
        <p:spPr bwMode="auto">
          <a:xfrm>
            <a:off x="2103438" y="2382838"/>
            <a:ext cx="4778375" cy="2268537"/>
          </a:xfrm>
          <a:prstGeom prst="rect">
            <a:avLst/>
          </a:prstGeom>
          <a:noFill/>
          <a:ln w="9525">
            <a:noFill/>
            <a:miter lim="800000"/>
            <a:headEnd/>
            <a:tailEnd/>
          </a:ln>
        </p:spPr>
      </p:pic>
      <p:pic>
        <p:nvPicPr>
          <p:cNvPr id="41" name="Rectangle 40"/>
          <p:cNvPicPr>
            <a:picLocks noChangeArrowheads="1"/>
          </p:cNvPicPr>
          <p:nvPr/>
        </p:nvPicPr>
        <p:blipFill>
          <a:blip r:embed="rId31" cstate="print"/>
          <a:srcRect/>
          <a:stretch>
            <a:fillRect/>
          </a:stretch>
        </p:blipFill>
        <p:spPr bwMode="auto">
          <a:xfrm>
            <a:off x="2103438" y="2382838"/>
            <a:ext cx="4778375" cy="2268537"/>
          </a:xfrm>
          <a:prstGeom prst="rect">
            <a:avLst/>
          </a:prstGeom>
          <a:noFill/>
          <a:ln w="9525">
            <a:noFill/>
            <a:miter lim="800000"/>
            <a:headEnd/>
            <a:tailEnd/>
          </a:ln>
        </p:spPr>
      </p:pic>
      <p:pic>
        <p:nvPicPr>
          <p:cNvPr id="42" name="Rectangle 41"/>
          <p:cNvPicPr>
            <a:picLocks noChangeArrowheads="1"/>
          </p:cNvPicPr>
          <p:nvPr/>
        </p:nvPicPr>
        <p:blipFill>
          <a:blip r:embed="rId32" cstate="print"/>
          <a:srcRect/>
          <a:stretch>
            <a:fillRect/>
          </a:stretch>
        </p:blipFill>
        <p:spPr bwMode="auto">
          <a:xfrm>
            <a:off x="2103438" y="2382838"/>
            <a:ext cx="4778375" cy="2268537"/>
          </a:xfrm>
          <a:prstGeom prst="rect">
            <a:avLst/>
          </a:prstGeom>
          <a:noFill/>
          <a:ln w="9525">
            <a:noFill/>
            <a:miter lim="800000"/>
            <a:headEnd/>
            <a:tailEnd/>
          </a:ln>
        </p:spPr>
      </p:pic>
      <p:pic>
        <p:nvPicPr>
          <p:cNvPr id="43" name="Rectangle 42"/>
          <p:cNvPicPr>
            <a:picLocks noChangeArrowheads="1"/>
          </p:cNvPicPr>
          <p:nvPr/>
        </p:nvPicPr>
        <p:blipFill>
          <a:blip r:embed="rId33" cstate="print"/>
          <a:srcRect/>
          <a:stretch>
            <a:fillRect/>
          </a:stretch>
        </p:blipFill>
        <p:spPr bwMode="auto">
          <a:xfrm>
            <a:off x="2103438" y="2382838"/>
            <a:ext cx="4778375" cy="2268537"/>
          </a:xfrm>
          <a:prstGeom prst="rect">
            <a:avLst/>
          </a:prstGeom>
          <a:noFill/>
          <a:ln w="9525">
            <a:noFill/>
            <a:miter lim="800000"/>
            <a:headEnd/>
            <a:tailEnd/>
          </a:ln>
        </p:spPr>
      </p:pic>
      <p:pic>
        <p:nvPicPr>
          <p:cNvPr id="44" name="Rectangle 43"/>
          <p:cNvPicPr>
            <a:picLocks noChangeArrowheads="1"/>
          </p:cNvPicPr>
          <p:nvPr/>
        </p:nvPicPr>
        <p:blipFill>
          <a:blip r:embed="rId34" cstate="print"/>
          <a:srcRect/>
          <a:stretch>
            <a:fillRect/>
          </a:stretch>
        </p:blipFill>
        <p:spPr bwMode="auto">
          <a:xfrm>
            <a:off x="2103438" y="2382838"/>
            <a:ext cx="4778375" cy="2268537"/>
          </a:xfrm>
          <a:prstGeom prst="rect">
            <a:avLst/>
          </a:prstGeom>
          <a:noFill/>
          <a:ln w="9525">
            <a:noFill/>
            <a:miter lim="800000"/>
            <a:headEnd/>
            <a:tailEnd/>
          </a:ln>
        </p:spPr>
      </p:pic>
      <p:pic>
        <p:nvPicPr>
          <p:cNvPr id="45" name="Rectangle 44"/>
          <p:cNvPicPr>
            <a:picLocks noChangeArrowheads="1"/>
          </p:cNvPicPr>
          <p:nvPr/>
        </p:nvPicPr>
        <p:blipFill>
          <a:blip r:embed="rId35" cstate="print"/>
          <a:srcRect/>
          <a:stretch>
            <a:fillRect/>
          </a:stretch>
        </p:blipFill>
        <p:spPr bwMode="auto">
          <a:xfrm>
            <a:off x="2103438" y="2382838"/>
            <a:ext cx="4778375" cy="2268537"/>
          </a:xfrm>
          <a:prstGeom prst="rect">
            <a:avLst/>
          </a:prstGeom>
          <a:noFill/>
          <a:ln w="9525">
            <a:noFill/>
            <a:miter lim="800000"/>
            <a:headEnd/>
            <a:tailEnd/>
          </a:ln>
        </p:spPr>
      </p:pic>
      <p:pic>
        <p:nvPicPr>
          <p:cNvPr id="46" name="Rectangle 45"/>
          <p:cNvPicPr>
            <a:picLocks noChangeArrowheads="1"/>
          </p:cNvPicPr>
          <p:nvPr/>
        </p:nvPicPr>
        <p:blipFill>
          <a:blip r:embed="rId36" cstate="print"/>
          <a:srcRect/>
          <a:stretch>
            <a:fillRect/>
          </a:stretch>
        </p:blipFill>
        <p:spPr bwMode="auto">
          <a:xfrm>
            <a:off x="2103438" y="2382838"/>
            <a:ext cx="4778375" cy="2268537"/>
          </a:xfrm>
          <a:prstGeom prst="rect">
            <a:avLst/>
          </a:prstGeom>
          <a:noFill/>
          <a:ln w="9525">
            <a:noFill/>
            <a:miter lim="800000"/>
            <a:headEnd/>
            <a:tailEnd/>
          </a:ln>
        </p:spPr>
      </p:pic>
      <p:pic>
        <p:nvPicPr>
          <p:cNvPr id="47" name="Rectangle 46"/>
          <p:cNvPicPr>
            <a:picLocks noChangeArrowheads="1"/>
          </p:cNvPicPr>
          <p:nvPr/>
        </p:nvPicPr>
        <p:blipFill>
          <a:blip r:embed="rId37" cstate="print"/>
          <a:srcRect/>
          <a:stretch>
            <a:fillRect/>
          </a:stretch>
        </p:blipFill>
        <p:spPr bwMode="auto">
          <a:xfrm>
            <a:off x="2103438" y="2382838"/>
            <a:ext cx="4778375" cy="2268537"/>
          </a:xfrm>
          <a:prstGeom prst="rect">
            <a:avLst/>
          </a:prstGeom>
          <a:noFill/>
          <a:ln w="9525">
            <a:noFill/>
            <a:miter lim="800000"/>
            <a:headEnd/>
            <a:tailEnd/>
          </a:ln>
        </p:spPr>
      </p:pic>
      <p:pic>
        <p:nvPicPr>
          <p:cNvPr id="48" name="Rectangle 47"/>
          <p:cNvPicPr>
            <a:picLocks noChangeArrowheads="1"/>
          </p:cNvPicPr>
          <p:nvPr/>
        </p:nvPicPr>
        <p:blipFill>
          <a:blip r:embed="rId38" cstate="print"/>
          <a:srcRect/>
          <a:stretch>
            <a:fillRect/>
          </a:stretch>
        </p:blipFill>
        <p:spPr bwMode="auto">
          <a:xfrm>
            <a:off x="2103438" y="2382838"/>
            <a:ext cx="4778375" cy="2268537"/>
          </a:xfrm>
          <a:prstGeom prst="rect">
            <a:avLst/>
          </a:prstGeom>
          <a:noFill/>
          <a:ln w="9525">
            <a:noFill/>
            <a:miter lim="800000"/>
            <a:headEnd/>
            <a:tailEnd/>
          </a:ln>
        </p:spPr>
      </p:pic>
      <p:pic>
        <p:nvPicPr>
          <p:cNvPr id="49" name="Rectangle 48"/>
          <p:cNvPicPr>
            <a:picLocks noChangeArrowheads="1"/>
          </p:cNvPicPr>
          <p:nvPr/>
        </p:nvPicPr>
        <p:blipFill>
          <a:blip r:embed="rId39" cstate="print"/>
          <a:srcRect/>
          <a:stretch>
            <a:fillRect/>
          </a:stretch>
        </p:blipFill>
        <p:spPr bwMode="auto">
          <a:xfrm>
            <a:off x="2103438" y="2382838"/>
            <a:ext cx="4778375" cy="2268537"/>
          </a:xfrm>
          <a:prstGeom prst="rect">
            <a:avLst/>
          </a:prstGeom>
          <a:noFill/>
          <a:ln w="9525">
            <a:noFill/>
            <a:miter lim="800000"/>
            <a:headEnd/>
            <a:tailEnd/>
          </a:ln>
        </p:spPr>
      </p:pic>
      <p:pic>
        <p:nvPicPr>
          <p:cNvPr id="50" name="Rectangle 49"/>
          <p:cNvPicPr>
            <a:picLocks noChangeArrowheads="1"/>
          </p:cNvPicPr>
          <p:nvPr/>
        </p:nvPicPr>
        <p:blipFill>
          <a:blip r:embed="rId40" cstate="print"/>
          <a:srcRect/>
          <a:stretch>
            <a:fillRect/>
          </a:stretch>
        </p:blipFill>
        <p:spPr bwMode="auto">
          <a:xfrm>
            <a:off x="2103438" y="2382838"/>
            <a:ext cx="4778375" cy="2268537"/>
          </a:xfrm>
          <a:prstGeom prst="rect">
            <a:avLst/>
          </a:prstGeom>
          <a:noFill/>
          <a:ln w="9525">
            <a:noFill/>
            <a:miter lim="800000"/>
            <a:headEnd/>
            <a:tailEnd/>
          </a:ln>
        </p:spPr>
      </p:pic>
      <p:pic>
        <p:nvPicPr>
          <p:cNvPr id="51" name="Rectangle 50"/>
          <p:cNvPicPr>
            <a:picLocks noChangeArrowheads="1"/>
          </p:cNvPicPr>
          <p:nvPr/>
        </p:nvPicPr>
        <p:blipFill>
          <a:blip r:embed="rId41" cstate="print"/>
          <a:srcRect/>
          <a:stretch>
            <a:fillRect/>
          </a:stretch>
        </p:blipFill>
        <p:spPr bwMode="auto">
          <a:xfrm>
            <a:off x="2103438" y="2382838"/>
            <a:ext cx="4778375" cy="2268537"/>
          </a:xfrm>
          <a:prstGeom prst="rect">
            <a:avLst/>
          </a:prstGeom>
          <a:noFill/>
          <a:ln w="9525">
            <a:noFill/>
            <a:miter lim="800000"/>
            <a:headEnd/>
            <a:tailEnd/>
          </a:ln>
        </p:spPr>
      </p:pic>
      <p:pic>
        <p:nvPicPr>
          <p:cNvPr id="52" name="Rectangle 51"/>
          <p:cNvPicPr>
            <a:picLocks noChangeArrowheads="1"/>
          </p:cNvPicPr>
          <p:nvPr/>
        </p:nvPicPr>
        <p:blipFill>
          <a:blip r:embed="rId42" cstate="print"/>
          <a:srcRect/>
          <a:stretch>
            <a:fillRect/>
          </a:stretch>
        </p:blipFill>
        <p:spPr bwMode="auto">
          <a:xfrm>
            <a:off x="2103438" y="2382838"/>
            <a:ext cx="4778375" cy="2268537"/>
          </a:xfrm>
          <a:prstGeom prst="rect">
            <a:avLst/>
          </a:prstGeom>
          <a:noFill/>
          <a:ln w="9525">
            <a:noFill/>
            <a:miter lim="800000"/>
            <a:headEnd/>
            <a:tailEnd/>
          </a:ln>
        </p:spPr>
      </p:pic>
      <p:pic>
        <p:nvPicPr>
          <p:cNvPr id="53" name="Rectangle 52"/>
          <p:cNvPicPr>
            <a:picLocks noChangeArrowheads="1"/>
          </p:cNvPicPr>
          <p:nvPr/>
        </p:nvPicPr>
        <p:blipFill>
          <a:blip r:embed="rId43" cstate="print"/>
          <a:srcRect/>
          <a:stretch>
            <a:fillRect/>
          </a:stretch>
        </p:blipFill>
        <p:spPr bwMode="auto">
          <a:xfrm>
            <a:off x="2103438" y="2382838"/>
            <a:ext cx="4778375" cy="2268537"/>
          </a:xfrm>
          <a:prstGeom prst="rect">
            <a:avLst/>
          </a:prstGeom>
          <a:noFill/>
          <a:ln w="9525">
            <a:noFill/>
            <a:miter lim="800000"/>
            <a:headEnd/>
            <a:tailEnd/>
          </a:ln>
        </p:spPr>
      </p:pic>
      <p:pic>
        <p:nvPicPr>
          <p:cNvPr id="54" name="Rectangle 53"/>
          <p:cNvPicPr>
            <a:picLocks noChangeArrowheads="1"/>
          </p:cNvPicPr>
          <p:nvPr/>
        </p:nvPicPr>
        <p:blipFill>
          <a:blip r:embed="rId44" cstate="print"/>
          <a:srcRect/>
          <a:stretch>
            <a:fillRect/>
          </a:stretch>
        </p:blipFill>
        <p:spPr bwMode="auto">
          <a:xfrm>
            <a:off x="2103438" y="2382838"/>
            <a:ext cx="4778375" cy="2268537"/>
          </a:xfrm>
          <a:prstGeom prst="rect">
            <a:avLst/>
          </a:prstGeom>
          <a:noFill/>
          <a:ln w="9525">
            <a:noFill/>
            <a:miter lim="800000"/>
            <a:headEnd/>
            <a:tailEnd/>
          </a:ln>
        </p:spPr>
      </p:pic>
      <p:pic>
        <p:nvPicPr>
          <p:cNvPr id="55" name="Rectangle 54"/>
          <p:cNvPicPr>
            <a:picLocks noChangeArrowheads="1"/>
          </p:cNvPicPr>
          <p:nvPr/>
        </p:nvPicPr>
        <p:blipFill>
          <a:blip r:embed="rId45" cstate="print"/>
          <a:srcRect/>
          <a:stretch>
            <a:fillRect/>
          </a:stretch>
        </p:blipFill>
        <p:spPr bwMode="auto">
          <a:xfrm>
            <a:off x="2103438" y="2382838"/>
            <a:ext cx="4778375" cy="2268537"/>
          </a:xfrm>
          <a:prstGeom prst="rect">
            <a:avLst/>
          </a:prstGeom>
          <a:noFill/>
          <a:ln w="9525">
            <a:noFill/>
            <a:miter lim="800000"/>
            <a:headEnd/>
            <a:tailEnd/>
          </a:ln>
        </p:spPr>
      </p:pic>
      <p:pic>
        <p:nvPicPr>
          <p:cNvPr id="56" name="Rectangle 55"/>
          <p:cNvPicPr>
            <a:picLocks noChangeArrowheads="1"/>
          </p:cNvPicPr>
          <p:nvPr/>
        </p:nvPicPr>
        <p:blipFill>
          <a:blip r:embed="rId46" cstate="print"/>
          <a:srcRect/>
          <a:stretch>
            <a:fillRect/>
          </a:stretch>
        </p:blipFill>
        <p:spPr bwMode="auto">
          <a:xfrm>
            <a:off x="2103438" y="2382838"/>
            <a:ext cx="4778375" cy="2268537"/>
          </a:xfrm>
          <a:prstGeom prst="rect">
            <a:avLst/>
          </a:prstGeom>
          <a:noFill/>
          <a:ln w="9525">
            <a:noFill/>
            <a:miter lim="800000"/>
            <a:headEnd/>
            <a:tailEnd/>
          </a:ln>
        </p:spPr>
      </p:pic>
      <p:pic>
        <p:nvPicPr>
          <p:cNvPr id="57" name="Rectangle 56"/>
          <p:cNvPicPr>
            <a:picLocks noChangeArrowheads="1"/>
          </p:cNvPicPr>
          <p:nvPr/>
        </p:nvPicPr>
        <p:blipFill>
          <a:blip r:embed="rId47" cstate="print"/>
          <a:srcRect/>
          <a:stretch>
            <a:fillRect/>
          </a:stretch>
        </p:blipFill>
        <p:spPr bwMode="auto">
          <a:xfrm>
            <a:off x="2103438" y="2382838"/>
            <a:ext cx="4778375" cy="2268537"/>
          </a:xfrm>
          <a:prstGeom prst="rect">
            <a:avLst/>
          </a:prstGeom>
          <a:noFill/>
          <a:ln w="9525">
            <a:noFill/>
            <a:miter lim="800000"/>
            <a:headEnd/>
            <a:tailEnd/>
          </a:ln>
        </p:spPr>
      </p:pic>
      <p:pic>
        <p:nvPicPr>
          <p:cNvPr id="58" name="Rectangle 57"/>
          <p:cNvPicPr>
            <a:picLocks noChangeArrowheads="1"/>
          </p:cNvPicPr>
          <p:nvPr/>
        </p:nvPicPr>
        <p:blipFill>
          <a:blip r:embed="rId48" cstate="print"/>
          <a:srcRect/>
          <a:stretch>
            <a:fillRect/>
          </a:stretch>
        </p:blipFill>
        <p:spPr bwMode="auto">
          <a:xfrm>
            <a:off x="2103438" y="2382838"/>
            <a:ext cx="4778375" cy="2268537"/>
          </a:xfrm>
          <a:prstGeom prst="rect">
            <a:avLst/>
          </a:prstGeom>
          <a:noFill/>
          <a:ln w="9525">
            <a:noFill/>
            <a:miter lim="800000"/>
            <a:headEnd/>
            <a:tailEnd/>
          </a:ln>
        </p:spPr>
      </p:pic>
      <p:pic>
        <p:nvPicPr>
          <p:cNvPr id="59" name="Rectangle 58"/>
          <p:cNvPicPr>
            <a:picLocks noChangeArrowheads="1"/>
          </p:cNvPicPr>
          <p:nvPr/>
        </p:nvPicPr>
        <p:blipFill>
          <a:blip r:embed="rId49" cstate="print"/>
          <a:srcRect/>
          <a:stretch>
            <a:fillRect/>
          </a:stretch>
        </p:blipFill>
        <p:spPr bwMode="auto">
          <a:xfrm>
            <a:off x="2103438" y="2382838"/>
            <a:ext cx="4778375" cy="2268537"/>
          </a:xfrm>
          <a:prstGeom prst="rect">
            <a:avLst/>
          </a:prstGeom>
          <a:noFill/>
          <a:ln w="9525">
            <a:noFill/>
            <a:miter lim="800000"/>
            <a:headEnd/>
            <a:tailEnd/>
          </a:ln>
        </p:spPr>
      </p:pic>
      <p:pic>
        <p:nvPicPr>
          <p:cNvPr id="60" name="Rectangle 59"/>
          <p:cNvPicPr>
            <a:picLocks noChangeArrowheads="1"/>
          </p:cNvPicPr>
          <p:nvPr/>
        </p:nvPicPr>
        <p:blipFill>
          <a:blip r:embed="rId50" cstate="print"/>
          <a:srcRect/>
          <a:stretch>
            <a:fillRect/>
          </a:stretch>
        </p:blipFill>
        <p:spPr bwMode="auto">
          <a:xfrm>
            <a:off x="2103438" y="2382838"/>
            <a:ext cx="4778375" cy="2268537"/>
          </a:xfrm>
          <a:prstGeom prst="rect">
            <a:avLst/>
          </a:prstGeom>
          <a:noFill/>
          <a:ln w="9525">
            <a:noFill/>
            <a:miter lim="800000"/>
            <a:headEnd/>
            <a:tailEnd/>
          </a:ln>
        </p:spPr>
      </p:pic>
      <p:pic>
        <p:nvPicPr>
          <p:cNvPr id="61" name="Rectangle 60"/>
          <p:cNvPicPr>
            <a:picLocks noChangeArrowheads="1"/>
          </p:cNvPicPr>
          <p:nvPr/>
        </p:nvPicPr>
        <p:blipFill>
          <a:blip r:embed="rId51" cstate="print"/>
          <a:srcRect/>
          <a:stretch>
            <a:fillRect/>
          </a:stretch>
        </p:blipFill>
        <p:spPr bwMode="auto">
          <a:xfrm>
            <a:off x="2103438" y="2382838"/>
            <a:ext cx="4778375" cy="2268537"/>
          </a:xfrm>
          <a:prstGeom prst="rect">
            <a:avLst/>
          </a:prstGeom>
          <a:noFill/>
          <a:ln w="9525">
            <a:noFill/>
            <a:miter lim="800000"/>
            <a:headEnd/>
            <a:tailEnd/>
          </a:ln>
        </p:spPr>
      </p:pic>
      <p:pic>
        <p:nvPicPr>
          <p:cNvPr id="62" name="Rectangle 61"/>
          <p:cNvPicPr>
            <a:picLocks noChangeArrowheads="1"/>
          </p:cNvPicPr>
          <p:nvPr/>
        </p:nvPicPr>
        <p:blipFill>
          <a:blip r:embed="rId52" cstate="print"/>
          <a:srcRect/>
          <a:stretch>
            <a:fillRect/>
          </a:stretch>
        </p:blipFill>
        <p:spPr bwMode="auto">
          <a:xfrm>
            <a:off x="2103438" y="2382838"/>
            <a:ext cx="4778375" cy="2268537"/>
          </a:xfrm>
          <a:prstGeom prst="rect">
            <a:avLst/>
          </a:prstGeom>
          <a:noFill/>
          <a:ln w="9525">
            <a:noFill/>
            <a:miter lim="800000"/>
            <a:headEnd/>
            <a:tailEnd/>
          </a:ln>
        </p:spPr>
      </p:pic>
      <p:pic>
        <p:nvPicPr>
          <p:cNvPr id="63" name="Rectangle 62"/>
          <p:cNvPicPr>
            <a:picLocks noChangeArrowheads="1"/>
          </p:cNvPicPr>
          <p:nvPr/>
        </p:nvPicPr>
        <p:blipFill>
          <a:blip r:embed="rId53" cstate="print"/>
          <a:srcRect/>
          <a:stretch>
            <a:fillRect/>
          </a:stretch>
        </p:blipFill>
        <p:spPr bwMode="auto">
          <a:xfrm>
            <a:off x="2103438" y="2382838"/>
            <a:ext cx="4778375" cy="2268537"/>
          </a:xfrm>
          <a:prstGeom prst="rect">
            <a:avLst/>
          </a:prstGeom>
          <a:noFill/>
          <a:ln w="9525">
            <a:noFill/>
            <a:miter lim="800000"/>
            <a:headEnd/>
            <a:tailEnd/>
          </a:ln>
        </p:spPr>
      </p:pic>
      <p:pic>
        <p:nvPicPr>
          <p:cNvPr id="64" name="Rectangle 63"/>
          <p:cNvPicPr>
            <a:picLocks noChangeArrowheads="1"/>
          </p:cNvPicPr>
          <p:nvPr/>
        </p:nvPicPr>
        <p:blipFill>
          <a:blip r:embed="rId54" cstate="print"/>
          <a:srcRect/>
          <a:stretch>
            <a:fillRect/>
          </a:stretch>
        </p:blipFill>
        <p:spPr bwMode="auto">
          <a:xfrm>
            <a:off x="2103438" y="2382838"/>
            <a:ext cx="4778375" cy="2268537"/>
          </a:xfrm>
          <a:prstGeom prst="rect">
            <a:avLst/>
          </a:prstGeom>
          <a:noFill/>
          <a:ln w="9525">
            <a:noFill/>
            <a:miter lim="800000"/>
            <a:headEnd/>
            <a:tailEnd/>
          </a:ln>
        </p:spPr>
      </p:pic>
      <p:pic>
        <p:nvPicPr>
          <p:cNvPr id="65" name="Rectangle 64"/>
          <p:cNvPicPr>
            <a:picLocks noChangeArrowheads="1"/>
          </p:cNvPicPr>
          <p:nvPr/>
        </p:nvPicPr>
        <p:blipFill>
          <a:blip r:embed="rId55" cstate="print"/>
          <a:srcRect/>
          <a:stretch>
            <a:fillRect/>
          </a:stretch>
        </p:blipFill>
        <p:spPr bwMode="auto">
          <a:xfrm>
            <a:off x="2103438" y="2382838"/>
            <a:ext cx="4778375" cy="2268537"/>
          </a:xfrm>
          <a:prstGeom prst="rect">
            <a:avLst/>
          </a:prstGeom>
          <a:noFill/>
          <a:ln w="9525">
            <a:noFill/>
            <a:miter lim="800000"/>
            <a:headEnd/>
            <a:tailEnd/>
          </a:ln>
        </p:spPr>
      </p:pic>
      <p:pic>
        <p:nvPicPr>
          <p:cNvPr id="66" name="Rectangle 65"/>
          <p:cNvPicPr>
            <a:picLocks noChangeArrowheads="1"/>
          </p:cNvPicPr>
          <p:nvPr/>
        </p:nvPicPr>
        <p:blipFill>
          <a:blip r:embed="rId56" cstate="print"/>
          <a:srcRect/>
          <a:stretch>
            <a:fillRect/>
          </a:stretch>
        </p:blipFill>
        <p:spPr bwMode="auto">
          <a:xfrm>
            <a:off x="2103438" y="2382838"/>
            <a:ext cx="4778375" cy="2268537"/>
          </a:xfrm>
          <a:prstGeom prst="rect">
            <a:avLst/>
          </a:prstGeom>
          <a:noFill/>
          <a:ln w="9525">
            <a:noFill/>
            <a:miter lim="800000"/>
            <a:headEnd/>
            <a:tailEnd/>
          </a:ln>
        </p:spPr>
      </p:pic>
      <p:pic>
        <p:nvPicPr>
          <p:cNvPr id="67" name="Rectangle 66"/>
          <p:cNvPicPr>
            <a:picLocks noChangeArrowheads="1"/>
          </p:cNvPicPr>
          <p:nvPr/>
        </p:nvPicPr>
        <p:blipFill>
          <a:blip r:embed="rId57" cstate="print"/>
          <a:srcRect/>
          <a:stretch>
            <a:fillRect/>
          </a:stretch>
        </p:blipFill>
        <p:spPr bwMode="auto">
          <a:xfrm>
            <a:off x="2103438" y="2382838"/>
            <a:ext cx="4778375" cy="2268537"/>
          </a:xfrm>
          <a:prstGeom prst="rect">
            <a:avLst/>
          </a:prstGeom>
          <a:noFill/>
          <a:ln w="9525">
            <a:noFill/>
            <a:miter lim="800000"/>
            <a:headEnd/>
            <a:tailEnd/>
          </a:ln>
        </p:spPr>
      </p:pic>
      <p:pic>
        <p:nvPicPr>
          <p:cNvPr id="68" name="Rectangle 67"/>
          <p:cNvPicPr>
            <a:picLocks noChangeArrowheads="1"/>
          </p:cNvPicPr>
          <p:nvPr/>
        </p:nvPicPr>
        <p:blipFill>
          <a:blip r:embed="rId58" cstate="print"/>
          <a:srcRect/>
          <a:stretch>
            <a:fillRect/>
          </a:stretch>
        </p:blipFill>
        <p:spPr bwMode="auto">
          <a:xfrm>
            <a:off x="2103438" y="2382838"/>
            <a:ext cx="4778375" cy="2268537"/>
          </a:xfrm>
          <a:prstGeom prst="rect">
            <a:avLst/>
          </a:prstGeom>
          <a:noFill/>
          <a:ln w="9525">
            <a:noFill/>
            <a:miter lim="800000"/>
            <a:headEnd/>
            <a:tailEnd/>
          </a:ln>
        </p:spPr>
      </p:pic>
      <p:pic>
        <p:nvPicPr>
          <p:cNvPr id="69" name="Rectangle 68"/>
          <p:cNvPicPr>
            <a:picLocks noChangeArrowheads="1"/>
          </p:cNvPicPr>
          <p:nvPr/>
        </p:nvPicPr>
        <p:blipFill>
          <a:blip r:embed="rId59" cstate="print"/>
          <a:srcRect/>
          <a:stretch>
            <a:fillRect/>
          </a:stretch>
        </p:blipFill>
        <p:spPr bwMode="auto">
          <a:xfrm>
            <a:off x="2103438" y="2382838"/>
            <a:ext cx="4778375" cy="2268537"/>
          </a:xfrm>
          <a:prstGeom prst="rect">
            <a:avLst/>
          </a:prstGeom>
          <a:noFill/>
          <a:ln w="9525">
            <a:noFill/>
            <a:miter lim="800000"/>
            <a:headEnd/>
            <a:tailEnd/>
          </a:ln>
        </p:spPr>
      </p:pic>
      <p:pic>
        <p:nvPicPr>
          <p:cNvPr id="70" name="Rectangle 69"/>
          <p:cNvPicPr>
            <a:picLocks noChangeArrowheads="1"/>
          </p:cNvPicPr>
          <p:nvPr/>
        </p:nvPicPr>
        <p:blipFill>
          <a:blip r:embed="rId60" cstate="print"/>
          <a:srcRect/>
          <a:stretch>
            <a:fillRect/>
          </a:stretch>
        </p:blipFill>
        <p:spPr bwMode="auto">
          <a:xfrm>
            <a:off x="2103438" y="2382838"/>
            <a:ext cx="4778375" cy="2268537"/>
          </a:xfrm>
          <a:prstGeom prst="rect">
            <a:avLst/>
          </a:prstGeom>
          <a:noFill/>
          <a:ln w="9525">
            <a:noFill/>
            <a:miter lim="800000"/>
            <a:headEnd/>
            <a:tailEnd/>
          </a:ln>
        </p:spPr>
      </p:pic>
      <p:pic>
        <p:nvPicPr>
          <p:cNvPr id="71" name="Rectangle 70"/>
          <p:cNvPicPr>
            <a:picLocks noChangeArrowheads="1"/>
          </p:cNvPicPr>
          <p:nvPr/>
        </p:nvPicPr>
        <p:blipFill>
          <a:blip r:embed="rId61" cstate="print"/>
          <a:srcRect/>
          <a:stretch>
            <a:fillRect/>
          </a:stretch>
        </p:blipFill>
        <p:spPr bwMode="auto">
          <a:xfrm>
            <a:off x="2103438" y="2382838"/>
            <a:ext cx="4778375" cy="2268537"/>
          </a:xfrm>
          <a:prstGeom prst="rect">
            <a:avLst/>
          </a:prstGeom>
          <a:noFill/>
          <a:ln w="9525">
            <a:noFill/>
            <a:miter lim="800000"/>
            <a:headEnd/>
            <a:tailEnd/>
          </a:ln>
        </p:spPr>
      </p:pic>
      <p:pic>
        <p:nvPicPr>
          <p:cNvPr id="72" name="Rectangle 71"/>
          <p:cNvPicPr>
            <a:picLocks noChangeArrowheads="1"/>
          </p:cNvPicPr>
          <p:nvPr/>
        </p:nvPicPr>
        <p:blipFill>
          <a:blip r:embed="rId62" cstate="print"/>
          <a:srcRect/>
          <a:stretch>
            <a:fillRect/>
          </a:stretch>
        </p:blipFill>
        <p:spPr bwMode="auto">
          <a:xfrm>
            <a:off x="2103438" y="2382838"/>
            <a:ext cx="4778375" cy="2268537"/>
          </a:xfrm>
          <a:prstGeom prst="rect">
            <a:avLst/>
          </a:prstGeom>
          <a:noFill/>
          <a:ln w="9525">
            <a:noFill/>
            <a:miter lim="800000"/>
            <a:headEnd/>
            <a:tailEnd/>
          </a:ln>
        </p:spPr>
      </p:pic>
      <p:pic>
        <p:nvPicPr>
          <p:cNvPr id="73" name="Rectangle 72"/>
          <p:cNvPicPr>
            <a:picLocks noChangeArrowheads="1"/>
          </p:cNvPicPr>
          <p:nvPr/>
        </p:nvPicPr>
        <p:blipFill>
          <a:blip r:embed="rId63" cstate="print"/>
          <a:srcRect/>
          <a:stretch>
            <a:fillRect/>
          </a:stretch>
        </p:blipFill>
        <p:spPr bwMode="auto">
          <a:xfrm>
            <a:off x="2103438" y="2382838"/>
            <a:ext cx="4778375" cy="22685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nodeType="afterEffect">
                                  <p:stCondLst>
                                    <p:cond delay="10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nodeType="afterEffect">
                                  <p:stCondLst>
                                    <p:cond delay="100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nodeType="afterEffect">
                                  <p:stCondLst>
                                    <p:cond delay="10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nodeType="afterEffect">
                                  <p:stCondLst>
                                    <p:cond delay="100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nodeType="afterEffect">
                                  <p:stCondLst>
                                    <p:cond delay="100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nodeType="afterEffect">
                                  <p:stCondLst>
                                    <p:cond delay="10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nodeType="afterEffect">
                                  <p:stCondLst>
                                    <p:cond delay="100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nodeType="afterEffect">
                                  <p:stCondLst>
                                    <p:cond delay="100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nodeType="afterEffect">
                                  <p:stCondLst>
                                    <p:cond delay="100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nodeType="afterEffect">
                                  <p:stCondLst>
                                    <p:cond delay="100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nodeType="afterEffect">
                                  <p:stCondLst>
                                    <p:cond delay="100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20000"/>
                            </p:stCondLst>
                            <p:childTnLst>
                              <p:par>
                                <p:cTn id="68" presetID="1" presetClass="entr" presetSubtype="0" fill="hold" nodeType="afterEffect">
                                  <p:stCondLst>
                                    <p:cond delay="10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21000"/>
                            </p:stCondLst>
                            <p:childTnLst>
                              <p:par>
                                <p:cTn id="71" presetID="1" presetClass="entr" presetSubtype="0" fill="hold" nodeType="afterEffect">
                                  <p:stCondLst>
                                    <p:cond delay="10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p:stCondLst>
                              <p:cond delay="22000"/>
                            </p:stCondLst>
                            <p:childTnLst>
                              <p:par>
                                <p:cTn id="74" presetID="1" presetClass="entr" presetSubtype="0" fill="hold" nodeType="afterEffect">
                                  <p:stCondLst>
                                    <p:cond delay="1000"/>
                                  </p:stCondLst>
                                  <p:childTnLst>
                                    <p:set>
                                      <p:cBhvr>
                                        <p:cTn id="75" dur="1" fill="hold">
                                          <p:stCondLst>
                                            <p:cond delay="0"/>
                                          </p:stCondLst>
                                        </p:cTn>
                                        <p:tgtEl>
                                          <p:spTgt spid="36"/>
                                        </p:tgtEl>
                                        <p:attrNameLst>
                                          <p:attrName>style.visibility</p:attrName>
                                        </p:attrNameLst>
                                      </p:cBhvr>
                                      <p:to>
                                        <p:strVal val="visible"/>
                                      </p:to>
                                    </p:set>
                                  </p:childTnLst>
                                </p:cTn>
                              </p:par>
                            </p:childTnLst>
                          </p:cTn>
                        </p:par>
                        <p:par>
                          <p:cTn id="76" fill="hold">
                            <p:stCondLst>
                              <p:cond delay="23000"/>
                            </p:stCondLst>
                            <p:childTnLst>
                              <p:par>
                                <p:cTn id="77" presetID="1" presetClass="entr" presetSubtype="0" fill="hold" nodeType="afterEffect">
                                  <p:stCondLst>
                                    <p:cond delay="1000"/>
                                  </p:stCondLst>
                                  <p:childTnLst>
                                    <p:set>
                                      <p:cBhvr>
                                        <p:cTn id="78" dur="1" fill="hold">
                                          <p:stCondLst>
                                            <p:cond delay="0"/>
                                          </p:stCondLst>
                                        </p:cTn>
                                        <p:tgtEl>
                                          <p:spTgt spid="37"/>
                                        </p:tgtEl>
                                        <p:attrNameLst>
                                          <p:attrName>style.visibility</p:attrName>
                                        </p:attrNameLst>
                                      </p:cBhvr>
                                      <p:to>
                                        <p:strVal val="visible"/>
                                      </p:to>
                                    </p:set>
                                  </p:childTnLst>
                                </p:cTn>
                              </p:par>
                            </p:childTnLst>
                          </p:cTn>
                        </p:par>
                        <p:par>
                          <p:cTn id="79" fill="hold">
                            <p:stCondLst>
                              <p:cond delay="24000"/>
                            </p:stCondLst>
                            <p:childTnLst>
                              <p:par>
                                <p:cTn id="80" presetID="1" presetClass="entr" presetSubtype="0" fill="hold" nodeType="afterEffect">
                                  <p:stCondLst>
                                    <p:cond delay="1000"/>
                                  </p:stCondLst>
                                  <p:childTnLst>
                                    <p:set>
                                      <p:cBhvr>
                                        <p:cTn id="81" dur="1" fill="hold">
                                          <p:stCondLst>
                                            <p:cond delay="0"/>
                                          </p:stCondLst>
                                        </p:cTn>
                                        <p:tgtEl>
                                          <p:spTgt spid="38"/>
                                        </p:tgtEl>
                                        <p:attrNameLst>
                                          <p:attrName>style.visibility</p:attrName>
                                        </p:attrNameLst>
                                      </p:cBhvr>
                                      <p:to>
                                        <p:strVal val="visible"/>
                                      </p:to>
                                    </p:set>
                                  </p:childTnLst>
                                </p:cTn>
                              </p:par>
                            </p:childTnLst>
                          </p:cTn>
                        </p:par>
                        <p:par>
                          <p:cTn id="82" fill="hold">
                            <p:stCondLst>
                              <p:cond delay="25000"/>
                            </p:stCondLst>
                            <p:childTnLst>
                              <p:par>
                                <p:cTn id="83" presetID="1" presetClass="entr" presetSubtype="0" fill="hold" nodeType="afterEffect">
                                  <p:stCondLst>
                                    <p:cond delay="1000"/>
                                  </p:stCondLst>
                                  <p:childTnLst>
                                    <p:set>
                                      <p:cBhvr>
                                        <p:cTn id="84" dur="1" fill="hold">
                                          <p:stCondLst>
                                            <p:cond delay="0"/>
                                          </p:stCondLst>
                                        </p:cTn>
                                        <p:tgtEl>
                                          <p:spTgt spid="39"/>
                                        </p:tgtEl>
                                        <p:attrNameLst>
                                          <p:attrName>style.visibility</p:attrName>
                                        </p:attrNameLst>
                                      </p:cBhvr>
                                      <p:to>
                                        <p:strVal val="visible"/>
                                      </p:to>
                                    </p:set>
                                  </p:childTnLst>
                                </p:cTn>
                              </p:par>
                            </p:childTnLst>
                          </p:cTn>
                        </p:par>
                        <p:par>
                          <p:cTn id="85" fill="hold">
                            <p:stCondLst>
                              <p:cond delay="26000"/>
                            </p:stCondLst>
                            <p:childTnLst>
                              <p:par>
                                <p:cTn id="86" presetID="1" presetClass="entr" presetSubtype="0" fill="hold" nodeType="afterEffect">
                                  <p:stCondLst>
                                    <p:cond delay="1000"/>
                                  </p:stCondLst>
                                  <p:childTnLst>
                                    <p:set>
                                      <p:cBhvr>
                                        <p:cTn id="87" dur="1" fill="hold">
                                          <p:stCondLst>
                                            <p:cond delay="0"/>
                                          </p:stCondLst>
                                        </p:cTn>
                                        <p:tgtEl>
                                          <p:spTgt spid="40"/>
                                        </p:tgtEl>
                                        <p:attrNameLst>
                                          <p:attrName>style.visibility</p:attrName>
                                        </p:attrNameLst>
                                      </p:cBhvr>
                                      <p:to>
                                        <p:strVal val="visible"/>
                                      </p:to>
                                    </p:set>
                                  </p:childTnLst>
                                </p:cTn>
                              </p:par>
                            </p:childTnLst>
                          </p:cTn>
                        </p:par>
                        <p:par>
                          <p:cTn id="88" fill="hold">
                            <p:stCondLst>
                              <p:cond delay="27000"/>
                            </p:stCondLst>
                            <p:childTnLst>
                              <p:par>
                                <p:cTn id="89" presetID="1" presetClass="entr" presetSubtype="0" fill="hold" nodeType="afterEffect">
                                  <p:stCondLst>
                                    <p:cond delay="100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28000"/>
                            </p:stCondLst>
                            <p:childTnLst>
                              <p:par>
                                <p:cTn id="92" presetID="1" presetClass="entr" presetSubtype="0" fill="hold" nodeType="afterEffect">
                                  <p:stCondLst>
                                    <p:cond delay="100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29000"/>
                            </p:stCondLst>
                            <p:childTnLst>
                              <p:par>
                                <p:cTn id="95" presetID="1" presetClass="entr" presetSubtype="0" fill="hold" nodeType="afterEffect">
                                  <p:stCondLst>
                                    <p:cond delay="100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30000"/>
                            </p:stCondLst>
                            <p:childTnLst>
                              <p:par>
                                <p:cTn id="98" presetID="1" presetClass="entr" presetSubtype="0" fill="hold" nodeType="afterEffect">
                                  <p:stCondLst>
                                    <p:cond delay="1000"/>
                                  </p:stCondLst>
                                  <p:childTnLst>
                                    <p:set>
                                      <p:cBhvr>
                                        <p:cTn id="99" dur="1" fill="hold">
                                          <p:stCondLst>
                                            <p:cond delay="0"/>
                                          </p:stCondLst>
                                        </p:cTn>
                                        <p:tgtEl>
                                          <p:spTgt spid="44"/>
                                        </p:tgtEl>
                                        <p:attrNameLst>
                                          <p:attrName>style.visibility</p:attrName>
                                        </p:attrNameLst>
                                      </p:cBhvr>
                                      <p:to>
                                        <p:strVal val="visible"/>
                                      </p:to>
                                    </p:set>
                                  </p:childTnLst>
                                </p:cTn>
                              </p:par>
                            </p:childTnLst>
                          </p:cTn>
                        </p:par>
                        <p:par>
                          <p:cTn id="100" fill="hold">
                            <p:stCondLst>
                              <p:cond delay="31000"/>
                            </p:stCondLst>
                            <p:childTnLst>
                              <p:par>
                                <p:cTn id="101" presetID="1" presetClass="entr" presetSubtype="0" fill="hold" nodeType="afterEffect">
                                  <p:stCondLst>
                                    <p:cond delay="1000"/>
                                  </p:stCondLst>
                                  <p:childTnLst>
                                    <p:set>
                                      <p:cBhvr>
                                        <p:cTn id="102" dur="1" fill="hold">
                                          <p:stCondLst>
                                            <p:cond delay="0"/>
                                          </p:stCondLst>
                                        </p:cTn>
                                        <p:tgtEl>
                                          <p:spTgt spid="45"/>
                                        </p:tgtEl>
                                        <p:attrNameLst>
                                          <p:attrName>style.visibility</p:attrName>
                                        </p:attrNameLst>
                                      </p:cBhvr>
                                      <p:to>
                                        <p:strVal val="visible"/>
                                      </p:to>
                                    </p:set>
                                  </p:childTnLst>
                                </p:cTn>
                              </p:par>
                            </p:childTnLst>
                          </p:cTn>
                        </p:par>
                        <p:par>
                          <p:cTn id="103" fill="hold">
                            <p:stCondLst>
                              <p:cond delay="32000"/>
                            </p:stCondLst>
                            <p:childTnLst>
                              <p:par>
                                <p:cTn id="104" presetID="1" presetClass="entr" presetSubtype="0" fill="hold" nodeType="afterEffect">
                                  <p:stCondLst>
                                    <p:cond delay="1000"/>
                                  </p:stCondLst>
                                  <p:childTnLst>
                                    <p:set>
                                      <p:cBhvr>
                                        <p:cTn id="105" dur="1" fill="hold">
                                          <p:stCondLst>
                                            <p:cond delay="0"/>
                                          </p:stCondLst>
                                        </p:cTn>
                                        <p:tgtEl>
                                          <p:spTgt spid="46"/>
                                        </p:tgtEl>
                                        <p:attrNameLst>
                                          <p:attrName>style.visibility</p:attrName>
                                        </p:attrNameLst>
                                      </p:cBhvr>
                                      <p:to>
                                        <p:strVal val="visible"/>
                                      </p:to>
                                    </p:set>
                                  </p:childTnLst>
                                </p:cTn>
                              </p:par>
                            </p:childTnLst>
                          </p:cTn>
                        </p:par>
                        <p:par>
                          <p:cTn id="106" fill="hold">
                            <p:stCondLst>
                              <p:cond delay="33000"/>
                            </p:stCondLst>
                            <p:childTnLst>
                              <p:par>
                                <p:cTn id="107" presetID="1" presetClass="entr" presetSubtype="0" fill="hold" nodeType="afterEffect">
                                  <p:stCondLst>
                                    <p:cond delay="1000"/>
                                  </p:stCondLst>
                                  <p:childTnLst>
                                    <p:set>
                                      <p:cBhvr>
                                        <p:cTn id="108" dur="1" fill="hold">
                                          <p:stCondLst>
                                            <p:cond delay="0"/>
                                          </p:stCondLst>
                                        </p:cTn>
                                        <p:tgtEl>
                                          <p:spTgt spid="47"/>
                                        </p:tgtEl>
                                        <p:attrNameLst>
                                          <p:attrName>style.visibility</p:attrName>
                                        </p:attrNameLst>
                                      </p:cBhvr>
                                      <p:to>
                                        <p:strVal val="visible"/>
                                      </p:to>
                                    </p:set>
                                  </p:childTnLst>
                                </p:cTn>
                              </p:par>
                            </p:childTnLst>
                          </p:cTn>
                        </p:par>
                        <p:par>
                          <p:cTn id="109" fill="hold">
                            <p:stCondLst>
                              <p:cond delay="34000"/>
                            </p:stCondLst>
                            <p:childTnLst>
                              <p:par>
                                <p:cTn id="110" presetID="1" presetClass="entr" presetSubtype="0" fill="hold" nodeType="afterEffect">
                                  <p:stCondLst>
                                    <p:cond delay="1000"/>
                                  </p:stCondLst>
                                  <p:childTnLst>
                                    <p:set>
                                      <p:cBhvr>
                                        <p:cTn id="111" dur="1" fill="hold">
                                          <p:stCondLst>
                                            <p:cond delay="0"/>
                                          </p:stCondLst>
                                        </p:cTn>
                                        <p:tgtEl>
                                          <p:spTgt spid="48"/>
                                        </p:tgtEl>
                                        <p:attrNameLst>
                                          <p:attrName>style.visibility</p:attrName>
                                        </p:attrNameLst>
                                      </p:cBhvr>
                                      <p:to>
                                        <p:strVal val="visible"/>
                                      </p:to>
                                    </p:set>
                                  </p:childTnLst>
                                </p:cTn>
                              </p:par>
                            </p:childTnLst>
                          </p:cTn>
                        </p:par>
                        <p:par>
                          <p:cTn id="112" fill="hold">
                            <p:stCondLst>
                              <p:cond delay="35000"/>
                            </p:stCondLst>
                            <p:childTnLst>
                              <p:par>
                                <p:cTn id="113" presetID="1" presetClass="entr" presetSubtype="0" fill="hold" nodeType="afterEffect">
                                  <p:stCondLst>
                                    <p:cond delay="1000"/>
                                  </p:stCondLst>
                                  <p:childTnLst>
                                    <p:set>
                                      <p:cBhvr>
                                        <p:cTn id="114" dur="1" fill="hold">
                                          <p:stCondLst>
                                            <p:cond delay="0"/>
                                          </p:stCondLst>
                                        </p:cTn>
                                        <p:tgtEl>
                                          <p:spTgt spid="49"/>
                                        </p:tgtEl>
                                        <p:attrNameLst>
                                          <p:attrName>style.visibility</p:attrName>
                                        </p:attrNameLst>
                                      </p:cBhvr>
                                      <p:to>
                                        <p:strVal val="visible"/>
                                      </p:to>
                                    </p:set>
                                  </p:childTnLst>
                                </p:cTn>
                              </p:par>
                            </p:childTnLst>
                          </p:cTn>
                        </p:par>
                        <p:par>
                          <p:cTn id="115" fill="hold">
                            <p:stCondLst>
                              <p:cond delay="36000"/>
                            </p:stCondLst>
                            <p:childTnLst>
                              <p:par>
                                <p:cTn id="116" presetID="1" presetClass="entr" presetSubtype="0" fill="hold" nodeType="afterEffect">
                                  <p:stCondLst>
                                    <p:cond delay="1000"/>
                                  </p:stCondLst>
                                  <p:childTnLst>
                                    <p:set>
                                      <p:cBhvr>
                                        <p:cTn id="117" dur="1" fill="hold">
                                          <p:stCondLst>
                                            <p:cond delay="0"/>
                                          </p:stCondLst>
                                        </p:cTn>
                                        <p:tgtEl>
                                          <p:spTgt spid="50"/>
                                        </p:tgtEl>
                                        <p:attrNameLst>
                                          <p:attrName>style.visibility</p:attrName>
                                        </p:attrNameLst>
                                      </p:cBhvr>
                                      <p:to>
                                        <p:strVal val="visible"/>
                                      </p:to>
                                    </p:set>
                                  </p:childTnLst>
                                </p:cTn>
                              </p:par>
                            </p:childTnLst>
                          </p:cTn>
                        </p:par>
                        <p:par>
                          <p:cTn id="118" fill="hold">
                            <p:stCondLst>
                              <p:cond delay="37000"/>
                            </p:stCondLst>
                            <p:childTnLst>
                              <p:par>
                                <p:cTn id="119" presetID="1" presetClass="entr" presetSubtype="0" fill="hold" nodeType="afterEffect">
                                  <p:stCondLst>
                                    <p:cond delay="1000"/>
                                  </p:stCondLst>
                                  <p:childTnLst>
                                    <p:set>
                                      <p:cBhvr>
                                        <p:cTn id="120" dur="1" fill="hold">
                                          <p:stCondLst>
                                            <p:cond delay="0"/>
                                          </p:stCondLst>
                                        </p:cTn>
                                        <p:tgtEl>
                                          <p:spTgt spid="51"/>
                                        </p:tgtEl>
                                        <p:attrNameLst>
                                          <p:attrName>style.visibility</p:attrName>
                                        </p:attrNameLst>
                                      </p:cBhvr>
                                      <p:to>
                                        <p:strVal val="visible"/>
                                      </p:to>
                                    </p:set>
                                  </p:childTnLst>
                                </p:cTn>
                              </p:par>
                            </p:childTnLst>
                          </p:cTn>
                        </p:par>
                        <p:par>
                          <p:cTn id="121" fill="hold">
                            <p:stCondLst>
                              <p:cond delay="38000"/>
                            </p:stCondLst>
                            <p:childTnLst>
                              <p:par>
                                <p:cTn id="122" presetID="1" presetClass="entr" presetSubtype="0" fill="hold" nodeType="afterEffect">
                                  <p:stCondLst>
                                    <p:cond delay="1000"/>
                                  </p:stCondLst>
                                  <p:childTnLst>
                                    <p:set>
                                      <p:cBhvr>
                                        <p:cTn id="123" dur="1" fill="hold">
                                          <p:stCondLst>
                                            <p:cond delay="0"/>
                                          </p:stCondLst>
                                        </p:cTn>
                                        <p:tgtEl>
                                          <p:spTgt spid="52"/>
                                        </p:tgtEl>
                                        <p:attrNameLst>
                                          <p:attrName>style.visibility</p:attrName>
                                        </p:attrNameLst>
                                      </p:cBhvr>
                                      <p:to>
                                        <p:strVal val="visible"/>
                                      </p:to>
                                    </p:set>
                                  </p:childTnLst>
                                </p:cTn>
                              </p:par>
                            </p:childTnLst>
                          </p:cTn>
                        </p:par>
                        <p:par>
                          <p:cTn id="124" fill="hold">
                            <p:stCondLst>
                              <p:cond delay="39000"/>
                            </p:stCondLst>
                            <p:childTnLst>
                              <p:par>
                                <p:cTn id="125" presetID="1" presetClass="entr" presetSubtype="0" fill="hold" nodeType="afterEffect">
                                  <p:stCondLst>
                                    <p:cond delay="1000"/>
                                  </p:stCondLst>
                                  <p:childTnLst>
                                    <p:set>
                                      <p:cBhvr>
                                        <p:cTn id="126" dur="1" fill="hold">
                                          <p:stCondLst>
                                            <p:cond delay="0"/>
                                          </p:stCondLst>
                                        </p:cTn>
                                        <p:tgtEl>
                                          <p:spTgt spid="53"/>
                                        </p:tgtEl>
                                        <p:attrNameLst>
                                          <p:attrName>style.visibility</p:attrName>
                                        </p:attrNameLst>
                                      </p:cBhvr>
                                      <p:to>
                                        <p:strVal val="visible"/>
                                      </p:to>
                                    </p:set>
                                  </p:childTnLst>
                                </p:cTn>
                              </p:par>
                            </p:childTnLst>
                          </p:cTn>
                        </p:par>
                        <p:par>
                          <p:cTn id="127" fill="hold">
                            <p:stCondLst>
                              <p:cond delay="40000"/>
                            </p:stCondLst>
                            <p:childTnLst>
                              <p:par>
                                <p:cTn id="128" presetID="1" presetClass="entr" presetSubtype="0" fill="hold" nodeType="afterEffect">
                                  <p:stCondLst>
                                    <p:cond delay="1000"/>
                                  </p:stCondLst>
                                  <p:childTnLst>
                                    <p:set>
                                      <p:cBhvr>
                                        <p:cTn id="129" dur="1" fill="hold">
                                          <p:stCondLst>
                                            <p:cond delay="0"/>
                                          </p:stCondLst>
                                        </p:cTn>
                                        <p:tgtEl>
                                          <p:spTgt spid="54"/>
                                        </p:tgtEl>
                                        <p:attrNameLst>
                                          <p:attrName>style.visibility</p:attrName>
                                        </p:attrNameLst>
                                      </p:cBhvr>
                                      <p:to>
                                        <p:strVal val="visible"/>
                                      </p:to>
                                    </p:set>
                                  </p:childTnLst>
                                </p:cTn>
                              </p:par>
                            </p:childTnLst>
                          </p:cTn>
                        </p:par>
                        <p:par>
                          <p:cTn id="130" fill="hold">
                            <p:stCondLst>
                              <p:cond delay="41000"/>
                            </p:stCondLst>
                            <p:childTnLst>
                              <p:par>
                                <p:cTn id="131" presetID="1" presetClass="entr" presetSubtype="0" fill="hold" nodeType="afterEffect">
                                  <p:stCondLst>
                                    <p:cond delay="1000"/>
                                  </p:stCondLst>
                                  <p:childTnLst>
                                    <p:set>
                                      <p:cBhvr>
                                        <p:cTn id="132" dur="1" fill="hold">
                                          <p:stCondLst>
                                            <p:cond delay="0"/>
                                          </p:stCondLst>
                                        </p:cTn>
                                        <p:tgtEl>
                                          <p:spTgt spid="55"/>
                                        </p:tgtEl>
                                        <p:attrNameLst>
                                          <p:attrName>style.visibility</p:attrName>
                                        </p:attrNameLst>
                                      </p:cBhvr>
                                      <p:to>
                                        <p:strVal val="visible"/>
                                      </p:to>
                                    </p:set>
                                  </p:childTnLst>
                                </p:cTn>
                              </p:par>
                            </p:childTnLst>
                          </p:cTn>
                        </p:par>
                        <p:par>
                          <p:cTn id="133" fill="hold">
                            <p:stCondLst>
                              <p:cond delay="42000"/>
                            </p:stCondLst>
                            <p:childTnLst>
                              <p:par>
                                <p:cTn id="134" presetID="1" presetClass="entr" presetSubtype="0" fill="hold" nodeType="afterEffect">
                                  <p:stCondLst>
                                    <p:cond delay="1000"/>
                                  </p:stCondLst>
                                  <p:childTnLst>
                                    <p:set>
                                      <p:cBhvr>
                                        <p:cTn id="135" dur="1" fill="hold">
                                          <p:stCondLst>
                                            <p:cond delay="0"/>
                                          </p:stCondLst>
                                        </p:cTn>
                                        <p:tgtEl>
                                          <p:spTgt spid="56"/>
                                        </p:tgtEl>
                                        <p:attrNameLst>
                                          <p:attrName>style.visibility</p:attrName>
                                        </p:attrNameLst>
                                      </p:cBhvr>
                                      <p:to>
                                        <p:strVal val="visible"/>
                                      </p:to>
                                    </p:set>
                                  </p:childTnLst>
                                </p:cTn>
                              </p:par>
                            </p:childTnLst>
                          </p:cTn>
                        </p:par>
                        <p:par>
                          <p:cTn id="136" fill="hold">
                            <p:stCondLst>
                              <p:cond delay="43000"/>
                            </p:stCondLst>
                            <p:childTnLst>
                              <p:par>
                                <p:cTn id="137" presetID="1" presetClass="entr" presetSubtype="0" fill="hold" nodeType="afterEffect">
                                  <p:stCondLst>
                                    <p:cond delay="1000"/>
                                  </p:stCondLst>
                                  <p:childTnLst>
                                    <p:set>
                                      <p:cBhvr>
                                        <p:cTn id="138" dur="1" fill="hold">
                                          <p:stCondLst>
                                            <p:cond delay="0"/>
                                          </p:stCondLst>
                                        </p:cTn>
                                        <p:tgtEl>
                                          <p:spTgt spid="57"/>
                                        </p:tgtEl>
                                        <p:attrNameLst>
                                          <p:attrName>style.visibility</p:attrName>
                                        </p:attrNameLst>
                                      </p:cBhvr>
                                      <p:to>
                                        <p:strVal val="visible"/>
                                      </p:to>
                                    </p:set>
                                  </p:childTnLst>
                                </p:cTn>
                              </p:par>
                            </p:childTnLst>
                          </p:cTn>
                        </p:par>
                        <p:par>
                          <p:cTn id="139" fill="hold">
                            <p:stCondLst>
                              <p:cond delay="44000"/>
                            </p:stCondLst>
                            <p:childTnLst>
                              <p:par>
                                <p:cTn id="140" presetID="1" presetClass="entr" presetSubtype="0" fill="hold" nodeType="afterEffect">
                                  <p:stCondLst>
                                    <p:cond delay="1000"/>
                                  </p:stCondLst>
                                  <p:childTnLst>
                                    <p:set>
                                      <p:cBhvr>
                                        <p:cTn id="141" dur="1" fill="hold">
                                          <p:stCondLst>
                                            <p:cond delay="0"/>
                                          </p:stCondLst>
                                        </p:cTn>
                                        <p:tgtEl>
                                          <p:spTgt spid="58"/>
                                        </p:tgtEl>
                                        <p:attrNameLst>
                                          <p:attrName>style.visibility</p:attrName>
                                        </p:attrNameLst>
                                      </p:cBhvr>
                                      <p:to>
                                        <p:strVal val="visible"/>
                                      </p:to>
                                    </p:set>
                                  </p:childTnLst>
                                </p:cTn>
                              </p:par>
                            </p:childTnLst>
                          </p:cTn>
                        </p:par>
                        <p:par>
                          <p:cTn id="142" fill="hold">
                            <p:stCondLst>
                              <p:cond delay="45000"/>
                            </p:stCondLst>
                            <p:childTnLst>
                              <p:par>
                                <p:cTn id="143" presetID="1" presetClass="entr" presetSubtype="0" fill="hold" nodeType="afterEffect">
                                  <p:stCondLst>
                                    <p:cond delay="1000"/>
                                  </p:stCondLst>
                                  <p:childTnLst>
                                    <p:set>
                                      <p:cBhvr>
                                        <p:cTn id="144" dur="1" fill="hold">
                                          <p:stCondLst>
                                            <p:cond delay="0"/>
                                          </p:stCondLst>
                                        </p:cTn>
                                        <p:tgtEl>
                                          <p:spTgt spid="59"/>
                                        </p:tgtEl>
                                        <p:attrNameLst>
                                          <p:attrName>style.visibility</p:attrName>
                                        </p:attrNameLst>
                                      </p:cBhvr>
                                      <p:to>
                                        <p:strVal val="visible"/>
                                      </p:to>
                                    </p:set>
                                  </p:childTnLst>
                                </p:cTn>
                              </p:par>
                            </p:childTnLst>
                          </p:cTn>
                        </p:par>
                        <p:par>
                          <p:cTn id="145" fill="hold">
                            <p:stCondLst>
                              <p:cond delay="46000"/>
                            </p:stCondLst>
                            <p:childTnLst>
                              <p:par>
                                <p:cTn id="146" presetID="1" presetClass="entr" presetSubtype="0" fill="hold" nodeType="afterEffect">
                                  <p:stCondLst>
                                    <p:cond delay="1000"/>
                                  </p:stCondLst>
                                  <p:childTnLst>
                                    <p:set>
                                      <p:cBhvr>
                                        <p:cTn id="147" dur="1" fill="hold">
                                          <p:stCondLst>
                                            <p:cond delay="0"/>
                                          </p:stCondLst>
                                        </p:cTn>
                                        <p:tgtEl>
                                          <p:spTgt spid="60"/>
                                        </p:tgtEl>
                                        <p:attrNameLst>
                                          <p:attrName>style.visibility</p:attrName>
                                        </p:attrNameLst>
                                      </p:cBhvr>
                                      <p:to>
                                        <p:strVal val="visible"/>
                                      </p:to>
                                    </p:set>
                                  </p:childTnLst>
                                </p:cTn>
                              </p:par>
                            </p:childTnLst>
                          </p:cTn>
                        </p:par>
                        <p:par>
                          <p:cTn id="148" fill="hold">
                            <p:stCondLst>
                              <p:cond delay="47000"/>
                            </p:stCondLst>
                            <p:childTnLst>
                              <p:par>
                                <p:cTn id="149" presetID="1" presetClass="entr" presetSubtype="0" fill="hold" nodeType="afterEffect">
                                  <p:stCondLst>
                                    <p:cond delay="1000"/>
                                  </p:stCondLst>
                                  <p:childTnLst>
                                    <p:set>
                                      <p:cBhvr>
                                        <p:cTn id="150" dur="1" fill="hold">
                                          <p:stCondLst>
                                            <p:cond delay="0"/>
                                          </p:stCondLst>
                                        </p:cTn>
                                        <p:tgtEl>
                                          <p:spTgt spid="61"/>
                                        </p:tgtEl>
                                        <p:attrNameLst>
                                          <p:attrName>style.visibility</p:attrName>
                                        </p:attrNameLst>
                                      </p:cBhvr>
                                      <p:to>
                                        <p:strVal val="visible"/>
                                      </p:to>
                                    </p:set>
                                  </p:childTnLst>
                                </p:cTn>
                              </p:par>
                            </p:childTnLst>
                          </p:cTn>
                        </p:par>
                        <p:par>
                          <p:cTn id="151" fill="hold">
                            <p:stCondLst>
                              <p:cond delay="48000"/>
                            </p:stCondLst>
                            <p:childTnLst>
                              <p:par>
                                <p:cTn id="152" presetID="1" presetClass="entr" presetSubtype="0" fill="hold" nodeType="afterEffect">
                                  <p:stCondLst>
                                    <p:cond delay="1000"/>
                                  </p:stCondLst>
                                  <p:childTnLst>
                                    <p:set>
                                      <p:cBhvr>
                                        <p:cTn id="153" dur="1" fill="hold">
                                          <p:stCondLst>
                                            <p:cond delay="0"/>
                                          </p:stCondLst>
                                        </p:cTn>
                                        <p:tgtEl>
                                          <p:spTgt spid="62"/>
                                        </p:tgtEl>
                                        <p:attrNameLst>
                                          <p:attrName>style.visibility</p:attrName>
                                        </p:attrNameLst>
                                      </p:cBhvr>
                                      <p:to>
                                        <p:strVal val="visible"/>
                                      </p:to>
                                    </p:set>
                                  </p:childTnLst>
                                </p:cTn>
                              </p:par>
                            </p:childTnLst>
                          </p:cTn>
                        </p:par>
                        <p:par>
                          <p:cTn id="154" fill="hold">
                            <p:stCondLst>
                              <p:cond delay="49000"/>
                            </p:stCondLst>
                            <p:childTnLst>
                              <p:par>
                                <p:cTn id="155" presetID="1" presetClass="entr" presetSubtype="0" fill="hold" nodeType="afterEffect">
                                  <p:stCondLst>
                                    <p:cond delay="1000"/>
                                  </p:stCondLst>
                                  <p:childTnLst>
                                    <p:set>
                                      <p:cBhvr>
                                        <p:cTn id="156" dur="1" fill="hold">
                                          <p:stCondLst>
                                            <p:cond delay="0"/>
                                          </p:stCondLst>
                                        </p:cTn>
                                        <p:tgtEl>
                                          <p:spTgt spid="63"/>
                                        </p:tgtEl>
                                        <p:attrNameLst>
                                          <p:attrName>style.visibility</p:attrName>
                                        </p:attrNameLst>
                                      </p:cBhvr>
                                      <p:to>
                                        <p:strVal val="visible"/>
                                      </p:to>
                                    </p:set>
                                  </p:childTnLst>
                                </p:cTn>
                              </p:par>
                            </p:childTnLst>
                          </p:cTn>
                        </p:par>
                        <p:par>
                          <p:cTn id="157" fill="hold">
                            <p:stCondLst>
                              <p:cond delay="50000"/>
                            </p:stCondLst>
                            <p:childTnLst>
                              <p:par>
                                <p:cTn id="158" presetID="1" presetClass="entr" presetSubtype="0" fill="hold" nodeType="afterEffect">
                                  <p:stCondLst>
                                    <p:cond delay="1000"/>
                                  </p:stCondLst>
                                  <p:childTnLst>
                                    <p:set>
                                      <p:cBhvr>
                                        <p:cTn id="159" dur="1" fill="hold">
                                          <p:stCondLst>
                                            <p:cond delay="0"/>
                                          </p:stCondLst>
                                        </p:cTn>
                                        <p:tgtEl>
                                          <p:spTgt spid="64"/>
                                        </p:tgtEl>
                                        <p:attrNameLst>
                                          <p:attrName>style.visibility</p:attrName>
                                        </p:attrNameLst>
                                      </p:cBhvr>
                                      <p:to>
                                        <p:strVal val="visible"/>
                                      </p:to>
                                    </p:set>
                                  </p:childTnLst>
                                </p:cTn>
                              </p:par>
                            </p:childTnLst>
                          </p:cTn>
                        </p:par>
                        <p:par>
                          <p:cTn id="160" fill="hold">
                            <p:stCondLst>
                              <p:cond delay="51000"/>
                            </p:stCondLst>
                            <p:childTnLst>
                              <p:par>
                                <p:cTn id="161" presetID="1" presetClass="entr" presetSubtype="0" fill="hold" nodeType="afterEffect">
                                  <p:stCondLst>
                                    <p:cond delay="1000"/>
                                  </p:stCondLst>
                                  <p:childTnLst>
                                    <p:set>
                                      <p:cBhvr>
                                        <p:cTn id="162" dur="1" fill="hold">
                                          <p:stCondLst>
                                            <p:cond delay="0"/>
                                          </p:stCondLst>
                                        </p:cTn>
                                        <p:tgtEl>
                                          <p:spTgt spid="65"/>
                                        </p:tgtEl>
                                        <p:attrNameLst>
                                          <p:attrName>style.visibility</p:attrName>
                                        </p:attrNameLst>
                                      </p:cBhvr>
                                      <p:to>
                                        <p:strVal val="visible"/>
                                      </p:to>
                                    </p:set>
                                  </p:childTnLst>
                                </p:cTn>
                              </p:par>
                            </p:childTnLst>
                          </p:cTn>
                        </p:par>
                        <p:par>
                          <p:cTn id="163" fill="hold">
                            <p:stCondLst>
                              <p:cond delay="52000"/>
                            </p:stCondLst>
                            <p:childTnLst>
                              <p:par>
                                <p:cTn id="164" presetID="1" presetClass="entr" presetSubtype="0" fill="hold" nodeType="afterEffect">
                                  <p:stCondLst>
                                    <p:cond delay="1000"/>
                                  </p:stCondLst>
                                  <p:childTnLst>
                                    <p:set>
                                      <p:cBhvr>
                                        <p:cTn id="165" dur="1" fill="hold">
                                          <p:stCondLst>
                                            <p:cond delay="0"/>
                                          </p:stCondLst>
                                        </p:cTn>
                                        <p:tgtEl>
                                          <p:spTgt spid="66"/>
                                        </p:tgtEl>
                                        <p:attrNameLst>
                                          <p:attrName>style.visibility</p:attrName>
                                        </p:attrNameLst>
                                      </p:cBhvr>
                                      <p:to>
                                        <p:strVal val="visible"/>
                                      </p:to>
                                    </p:set>
                                  </p:childTnLst>
                                </p:cTn>
                              </p:par>
                            </p:childTnLst>
                          </p:cTn>
                        </p:par>
                        <p:par>
                          <p:cTn id="166" fill="hold">
                            <p:stCondLst>
                              <p:cond delay="53000"/>
                            </p:stCondLst>
                            <p:childTnLst>
                              <p:par>
                                <p:cTn id="167" presetID="1" presetClass="entr" presetSubtype="0" fill="hold" nodeType="afterEffect">
                                  <p:stCondLst>
                                    <p:cond delay="1000"/>
                                  </p:stCondLst>
                                  <p:childTnLst>
                                    <p:set>
                                      <p:cBhvr>
                                        <p:cTn id="168" dur="1" fill="hold">
                                          <p:stCondLst>
                                            <p:cond delay="0"/>
                                          </p:stCondLst>
                                        </p:cTn>
                                        <p:tgtEl>
                                          <p:spTgt spid="67"/>
                                        </p:tgtEl>
                                        <p:attrNameLst>
                                          <p:attrName>style.visibility</p:attrName>
                                        </p:attrNameLst>
                                      </p:cBhvr>
                                      <p:to>
                                        <p:strVal val="visible"/>
                                      </p:to>
                                    </p:set>
                                  </p:childTnLst>
                                </p:cTn>
                              </p:par>
                            </p:childTnLst>
                          </p:cTn>
                        </p:par>
                        <p:par>
                          <p:cTn id="169" fill="hold">
                            <p:stCondLst>
                              <p:cond delay="54000"/>
                            </p:stCondLst>
                            <p:childTnLst>
                              <p:par>
                                <p:cTn id="170" presetID="1" presetClass="entr" presetSubtype="0" fill="hold" nodeType="afterEffect">
                                  <p:stCondLst>
                                    <p:cond delay="1000"/>
                                  </p:stCondLst>
                                  <p:childTnLst>
                                    <p:set>
                                      <p:cBhvr>
                                        <p:cTn id="171" dur="1" fill="hold">
                                          <p:stCondLst>
                                            <p:cond delay="0"/>
                                          </p:stCondLst>
                                        </p:cTn>
                                        <p:tgtEl>
                                          <p:spTgt spid="68"/>
                                        </p:tgtEl>
                                        <p:attrNameLst>
                                          <p:attrName>style.visibility</p:attrName>
                                        </p:attrNameLst>
                                      </p:cBhvr>
                                      <p:to>
                                        <p:strVal val="visible"/>
                                      </p:to>
                                    </p:set>
                                  </p:childTnLst>
                                </p:cTn>
                              </p:par>
                            </p:childTnLst>
                          </p:cTn>
                        </p:par>
                        <p:par>
                          <p:cTn id="172" fill="hold">
                            <p:stCondLst>
                              <p:cond delay="55000"/>
                            </p:stCondLst>
                            <p:childTnLst>
                              <p:par>
                                <p:cTn id="173" presetID="1" presetClass="entr" presetSubtype="0" fill="hold" nodeType="afterEffect">
                                  <p:stCondLst>
                                    <p:cond delay="1000"/>
                                  </p:stCondLst>
                                  <p:childTnLst>
                                    <p:set>
                                      <p:cBhvr>
                                        <p:cTn id="174" dur="1" fill="hold">
                                          <p:stCondLst>
                                            <p:cond delay="0"/>
                                          </p:stCondLst>
                                        </p:cTn>
                                        <p:tgtEl>
                                          <p:spTgt spid="69"/>
                                        </p:tgtEl>
                                        <p:attrNameLst>
                                          <p:attrName>style.visibility</p:attrName>
                                        </p:attrNameLst>
                                      </p:cBhvr>
                                      <p:to>
                                        <p:strVal val="visible"/>
                                      </p:to>
                                    </p:set>
                                  </p:childTnLst>
                                </p:cTn>
                              </p:par>
                            </p:childTnLst>
                          </p:cTn>
                        </p:par>
                        <p:par>
                          <p:cTn id="175" fill="hold">
                            <p:stCondLst>
                              <p:cond delay="56000"/>
                            </p:stCondLst>
                            <p:childTnLst>
                              <p:par>
                                <p:cTn id="176" presetID="1" presetClass="entr" presetSubtype="0" fill="hold" nodeType="afterEffect">
                                  <p:stCondLst>
                                    <p:cond delay="1000"/>
                                  </p:stCondLst>
                                  <p:childTnLst>
                                    <p:set>
                                      <p:cBhvr>
                                        <p:cTn id="177" dur="1" fill="hold">
                                          <p:stCondLst>
                                            <p:cond delay="0"/>
                                          </p:stCondLst>
                                        </p:cTn>
                                        <p:tgtEl>
                                          <p:spTgt spid="70"/>
                                        </p:tgtEl>
                                        <p:attrNameLst>
                                          <p:attrName>style.visibility</p:attrName>
                                        </p:attrNameLst>
                                      </p:cBhvr>
                                      <p:to>
                                        <p:strVal val="visible"/>
                                      </p:to>
                                    </p:set>
                                  </p:childTnLst>
                                </p:cTn>
                              </p:par>
                            </p:childTnLst>
                          </p:cTn>
                        </p:par>
                        <p:par>
                          <p:cTn id="178" fill="hold">
                            <p:stCondLst>
                              <p:cond delay="57000"/>
                            </p:stCondLst>
                            <p:childTnLst>
                              <p:par>
                                <p:cTn id="179" presetID="1" presetClass="entr" presetSubtype="0" fill="hold" nodeType="afterEffect">
                                  <p:stCondLst>
                                    <p:cond delay="1000"/>
                                  </p:stCondLst>
                                  <p:childTnLst>
                                    <p:set>
                                      <p:cBhvr>
                                        <p:cTn id="180" dur="1" fill="hold">
                                          <p:stCondLst>
                                            <p:cond delay="0"/>
                                          </p:stCondLst>
                                        </p:cTn>
                                        <p:tgtEl>
                                          <p:spTgt spid="71"/>
                                        </p:tgtEl>
                                        <p:attrNameLst>
                                          <p:attrName>style.visibility</p:attrName>
                                        </p:attrNameLst>
                                      </p:cBhvr>
                                      <p:to>
                                        <p:strVal val="visible"/>
                                      </p:to>
                                    </p:set>
                                  </p:childTnLst>
                                </p:cTn>
                              </p:par>
                            </p:childTnLst>
                          </p:cTn>
                        </p:par>
                        <p:par>
                          <p:cTn id="181" fill="hold">
                            <p:stCondLst>
                              <p:cond delay="58000"/>
                            </p:stCondLst>
                            <p:childTnLst>
                              <p:par>
                                <p:cTn id="182" presetID="1" presetClass="entr" presetSubtype="0" fill="hold" nodeType="afterEffect">
                                  <p:stCondLst>
                                    <p:cond delay="1000"/>
                                  </p:stCondLst>
                                  <p:childTnLst>
                                    <p:set>
                                      <p:cBhvr>
                                        <p:cTn id="183" dur="1" fill="hold">
                                          <p:stCondLst>
                                            <p:cond delay="0"/>
                                          </p:stCondLst>
                                        </p:cTn>
                                        <p:tgtEl>
                                          <p:spTgt spid="72"/>
                                        </p:tgtEl>
                                        <p:attrNameLst>
                                          <p:attrName>style.visibility</p:attrName>
                                        </p:attrNameLst>
                                      </p:cBhvr>
                                      <p:to>
                                        <p:strVal val="visible"/>
                                      </p:to>
                                    </p:set>
                                  </p:childTnLst>
                                </p:cTn>
                              </p:par>
                            </p:childTnLst>
                          </p:cTn>
                        </p:par>
                        <p:par>
                          <p:cTn id="184" fill="hold">
                            <p:stCondLst>
                              <p:cond delay="59000"/>
                            </p:stCondLst>
                            <p:childTnLst>
                              <p:par>
                                <p:cTn id="185" presetID="1" presetClass="entr" presetSubtype="0" fill="hold" nodeType="afterEffect">
                                  <p:stCondLst>
                                    <p:cond delay="1000"/>
                                  </p:stCondLst>
                                  <p:childTnLst>
                                    <p:set>
                                      <p:cBhvr>
                                        <p:cTn id="18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OT-shutterstock_19706422.jpg"/>
          <p:cNvPicPr>
            <a:picLocks noChangeAspect="1"/>
          </p:cNvPicPr>
          <p:nvPr/>
        </p:nvPicPr>
        <p:blipFill>
          <a:blip r:embed="rId3" cstate="print"/>
          <a:srcRect/>
          <a:stretch>
            <a:fillRect/>
          </a:stretch>
        </p:blipFill>
        <p:spPr bwMode="auto">
          <a:xfrm>
            <a:off x="965200" y="2120900"/>
            <a:ext cx="4064000" cy="2287588"/>
          </a:xfrm>
          <a:prstGeom prst="rect">
            <a:avLst/>
          </a:prstGeom>
          <a:solidFill>
            <a:srgbClr val="F65400"/>
          </a:solidFill>
          <a:ln w="57150">
            <a:solidFill>
              <a:srgbClr val="663300"/>
            </a:solidFill>
            <a:miter lim="800000"/>
            <a:headEnd/>
            <a:tailEnd/>
          </a:ln>
        </p:spPr>
      </p:pic>
      <p:pic>
        <p:nvPicPr>
          <p:cNvPr id="6149" name="Picture 6" descr="NT-shutterstock_20019955.jpg"/>
          <p:cNvPicPr>
            <a:picLocks noChangeAspect="1"/>
          </p:cNvPicPr>
          <p:nvPr/>
        </p:nvPicPr>
        <p:blipFill>
          <a:blip r:embed="rId4" cstate="print"/>
          <a:srcRect/>
          <a:stretch>
            <a:fillRect/>
          </a:stretch>
        </p:blipFill>
        <p:spPr bwMode="auto">
          <a:xfrm>
            <a:off x="3962400" y="3497263"/>
            <a:ext cx="4208463" cy="2359025"/>
          </a:xfrm>
          <a:prstGeom prst="rect">
            <a:avLst/>
          </a:prstGeom>
          <a:noFill/>
          <a:ln w="57150">
            <a:solidFill>
              <a:srgbClr val="663300"/>
            </a:solidFill>
            <a:miter lim="800000"/>
            <a:headEnd/>
            <a:tailEnd/>
          </a:ln>
        </p:spPr>
      </p:pic>
      <p:sp>
        <p:nvSpPr>
          <p:cNvPr id="6147" name="Text Box 10"/>
          <p:cNvSpPr txBox="1">
            <a:spLocks noChangeArrowheads="1"/>
          </p:cNvSpPr>
          <p:nvPr/>
        </p:nvSpPr>
        <p:spPr bwMode="auto">
          <a:xfrm>
            <a:off x="965200" y="4445456"/>
            <a:ext cx="2092325" cy="168275"/>
          </a:xfrm>
          <a:prstGeom prst="rect">
            <a:avLst/>
          </a:prstGeom>
          <a:noFill/>
          <a:ln w="9525">
            <a:noFill/>
            <a:miter lim="800000"/>
            <a:headEnd/>
            <a:tailEnd/>
          </a:ln>
        </p:spPr>
        <p:txBody>
          <a:bodyPr>
            <a:spAutoFit/>
          </a:bodyPr>
          <a:lstStyle/>
          <a:p>
            <a:pPr>
              <a:spcBef>
                <a:spcPct val="50000"/>
              </a:spcBef>
            </a:pPr>
            <a:r>
              <a:rPr lang="en-US" sz="500" dirty="0">
                <a:solidFill>
                  <a:schemeClr val="bg1">
                    <a:lumMod val="50000"/>
                  </a:schemeClr>
                </a:solidFill>
              </a:rPr>
              <a:t>© Saint Mary’s Press / Catholic Youth Bible</a:t>
            </a:r>
            <a:r>
              <a:rPr lang="en-US" sz="500" baseline="30000" dirty="0">
                <a:solidFill>
                  <a:schemeClr val="bg1">
                    <a:lumMod val="50000"/>
                  </a:schemeClr>
                </a:solidFill>
              </a:rPr>
              <a:t>®</a:t>
            </a:r>
            <a:r>
              <a:rPr lang="en-US" sz="500" dirty="0">
                <a:solidFill>
                  <a:schemeClr val="bg1">
                    <a:lumMod val="50000"/>
                  </a:schemeClr>
                </a:solidFill>
              </a:rPr>
              <a:t>, Third Edition</a:t>
            </a:r>
          </a:p>
        </p:txBody>
      </p:sp>
      <p:sp>
        <p:nvSpPr>
          <p:cNvPr id="17413" name="Rectangle 2"/>
          <p:cNvSpPr>
            <a:spLocks noChangeArrowheads="1"/>
          </p:cNvSpPr>
          <p:nvPr/>
        </p:nvSpPr>
        <p:spPr bwMode="auto">
          <a:xfrm>
            <a:off x="914400" y="1066800"/>
            <a:ext cx="7772400" cy="533400"/>
          </a:xfrm>
          <a:prstGeom prst="rect">
            <a:avLst/>
          </a:prstGeom>
          <a:noFill/>
          <a:ln w="9525">
            <a:noFill/>
            <a:miter lim="800000"/>
            <a:headEnd/>
            <a:tailEnd/>
          </a:ln>
        </p:spPr>
        <p:txBody>
          <a:bodyPr anchor="ctr"/>
          <a:lstStyle/>
          <a:p>
            <a:r>
              <a:rPr lang="en-US" sz="2800" b="1"/>
              <a:t>What are the main sections of the Bible?</a:t>
            </a:r>
            <a:endParaRPr lang="en-US" sz="4400"/>
          </a:p>
        </p:txBody>
      </p:sp>
      <p:pic>
        <p:nvPicPr>
          <p:cNvPr id="6156" name="WordArt 12"/>
          <p:cNvPicPr>
            <a:picLocks noChangeArrowheads="1"/>
          </p:cNvPicPr>
          <p:nvPr/>
        </p:nvPicPr>
        <p:blipFill>
          <a:blip r:embed="rId5" cstate="print"/>
          <a:srcRect/>
          <a:stretch>
            <a:fillRect/>
          </a:stretch>
        </p:blipFill>
        <p:spPr bwMode="auto">
          <a:xfrm>
            <a:off x="4608513" y="2955925"/>
            <a:ext cx="884237" cy="1012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1066800" y="0"/>
            <a:ext cx="762000" cy="366713"/>
          </a:xfrm>
          <a:prstGeom prst="rect">
            <a:avLst/>
          </a:prstGeom>
          <a:noFill/>
          <a:ln w="9525">
            <a:noFill/>
            <a:miter lim="800000"/>
            <a:headEnd/>
            <a:tailEnd/>
          </a:ln>
        </p:spPr>
        <p:txBody>
          <a:bodyPr>
            <a:spAutoFit/>
          </a:bodyPr>
          <a:lstStyle/>
          <a:p>
            <a:pPr>
              <a:spcBef>
                <a:spcPct val="50000"/>
              </a:spcBef>
            </a:pPr>
            <a:endParaRPr lang="en-US"/>
          </a:p>
        </p:txBody>
      </p:sp>
      <p:sp>
        <p:nvSpPr>
          <p:cNvPr id="18435" name="Text Box 7"/>
          <p:cNvSpPr txBox="1">
            <a:spLocks noChangeArrowheads="1"/>
          </p:cNvSpPr>
          <p:nvPr/>
        </p:nvSpPr>
        <p:spPr bwMode="auto">
          <a:xfrm>
            <a:off x="2057400" y="381000"/>
            <a:ext cx="1524000" cy="457200"/>
          </a:xfrm>
          <a:prstGeom prst="rect">
            <a:avLst/>
          </a:prstGeom>
          <a:noFill/>
          <a:ln w="9525">
            <a:noFill/>
            <a:miter lim="800000"/>
            <a:headEnd/>
            <a:tailEnd/>
          </a:ln>
        </p:spPr>
        <p:txBody>
          <a:bodyPr>
            <a:spAutoFit/>
          </a:bodyPr>
          <a:lstStyle/>
          <a:p>
            <a:pPr algn="ctr">
              <a:spcBef>
                <a:spcPct val="50000"/>
              </a:spcBef>
            </a:pPr>
            <a:endParaRPr lang="en-US" sz="2400"/>
          </a:p>
        </p:txBody>
      </p:sp>
      <p:grpSp>
        <p:nvGrpSpPr>
          <p:cNvPr id="2" name="Group 33"/>
          <p:cNvGrpSpPr>
            <a:grpSpLocks/>
          </p:cNvGrpSpPr>
          <p:nvPr/>
        </p:nvGrpSpPr>
        <p:grpSpPr bwMode="auto">
          <a:xfrm>
            <a:off x="1752600" y="1676400"/>
            <a:ext cx="5708650" cy="3436938"/>
            <a:chOff x="1752600" y="1676400"/>
            <a:chExt cx="5708650" cy="3436938"/>
          </a:xfrm>
        </p:grpSpPr>
        <p:grpSp>
          <p:nvGrpSpPr>
            <p:cNvPr id="18479" name="AutoShape 58"/>
            <p:cNvGrpSpPr>
              <a:grpSpLocks/>
            </p:cNvGrpSpPr>
            <p:nvPr/>
          </p:nvGrpSpPr>
          <p:grpSpPr bwMode="auto">
            <a:xfrm>
              <a:off x="1676400" y="1786128"/>
              <a:ext cx="5894832" cy="3194304"/>
              <a:chOff x="1676400" y="1786128"/>
              <a:chExt cx="5894832" cy="3194304"/>
            </a:xfrm>
          </p:grpSpPr>
          <p:pic>
            <p:nvPicPr>
              <p:cNvPr id="18481" name="AutoShape 58"/>
              <p:cNvPicPr>
                <a:picLocks noChangeArrowheads="1"/>
              </p:cNvPicPr>
              <p:nvPr/>
            </p:nvPicPr>
            <p:blipFill>
              <a:blip r:embed="rId3" cstate="print"/>
              <a:srcRect/>
              <a:stretch>
                <a:fillRect/>
              </a:stretch>
            </p:blipFill>
            <p:spPr bwMode="auto">
              <a:xfrm>
                <a:off x="1676400" y="1786128"/>
                <a:ext cx="5894832" cy="3194304"/>
              </a:xfrm>
              <a:prstGeom prst="rect">
                <a:avLst/>
              </a:prstGeom>
              <a:noFill/>
              <a:ln w="9525">
                <a:noFill/>
                <a:miter lim="800000"/>
                <a:headEnd/>
                <a:tailEnd/>
              </a:ln>
            </p:spPr>
          </p:pic>
          <p:sp>
            <p:nvSpPr>
              <p:cNvPr id="18482" name="Text Box 48"/>
              <p:cNvSpPr txBox="1">
                <a:spLocks noChangeArrowheads="1"/>
              </p:cNvSpPr>
              <p:nvPr/>
            </p:nvSpPr>
            <p:spPr bwMode="auto">
              <a:xfrm rot="429644">
                <a:off x="3166888" y="2665285"/>
                <a:ext cx="2449434" cy="1520049"/>
              </a:xfrm>
              <a:prstGeom prst="rect">
                <a:avLst/>
              </a:prstGeom>
              <a:noFill/>
              <a:ln w="9525">
                <a:noFill/>
                <a:miter lim="800000"/>
                <a:headEnd/>
                <a:tailEnd/>
              </a:ln>
            </p:spPr>
            <p:txBody>
              <a:bodyPr wrap="none" anchor="ctr"/>
              <a:lstStyle/>
              <a:p>
                <a:endParaRPr lang="en-US" b="1"/>
              </a:p>
            </p:txBody>
          </p:sp>
        </p:grpSp>
        <p:sp>
          <p:nvSpPr>
            <p:cNvPr id="18480" name="WordArt 17"/>
            <p:cNvSpPr>
              <a:spLocks noChangeArrowheads="1" noChangeShapeType="1" noTextEdit="1"/>
            </p:cNvSpPr>
            <p:nvPr/>
          </p:nvSpPr>
          <p:spPr bwMode="auto">
            <a:xfrm>
              <a:off x="2057400" y="2743200"/>
              <a:ext cx="4876800" cy="1371600"/>
            </a:xfrm>
            <a:prstGeom prst="rect">
              <a:avLst/>
            </a:prstGeom>
          </p:spPr>
          <p:txBody>
            <a:bodyPr wrap="none" fromWordArt="1">
              <a:prstTxWarp prst="textDeflate">
                <a:avLst>
                  <a:gd name="adj" fmla="val 26227"/>
                </a:avLst>
              </a:prstTxWarp>
            </a:bodyPr>
            <a:lstStyle/>
            <a:p>
              <a:pPr algn="ctr"/>
              <a:r>
                <a:rPr lang="en-US" sz="3600" kern="10">
                  <a:ln w="28575">
                    <a:solidFill>
                      <a:schemeClr val="tx1"/>
                    </a:solidFill>
                    <a:round/>
                    <a:headEnd/>
                    <a:tailEnd/>
                  </a:ln>
                  <a:solidFill>
                    <a:srgbClr val="C80000"/>
                  </a:solidFill>
                  <a:effectLst>
                    <a:outerShdw dist="35921" dir="2700000" algn="ctr" rotWithShape="0">
                      <a:srgbClr val="868686"/>
                    </a:outerShdw>
                  </a:effectLst>
                  <a:latin typeface="Arial Black"/>
                </a:rPr>
                <a:t>TESTAMENT</a:t>
              </a:r>
            </a:p>
          </p:txBody>
        </p:sp>
      </p:grpSp>
      <p:grpSp>
        <p:nvGrpSpPr>
          <p:cNvPr id="6" name="Group 30"/>
          <p:cNvGrpSpPr>
            <a:grpSpLocks/>
          </p:cNvGrpSpPr>
          <p:nvPr/>
        </p:nvGrpSpPr>
        <p:grpSpPr bwMode="auto">
          <a:xfrm rot="-365433">
            <a:off x="4445000" y="4237038"/>
            <a:ext cx="3784600" cy="990600"/>
            <a:chOff x="4445000" y="4495800"/>
            <a:chExt cx="3784600" cy="990600"/>
          </a:xfrm>
        </p:grpSpPr>
        <p:grpSp>
          <p:nvGrpSpPr>
            <p:cNvPr id="18470" name="Rectangle 55"/>
            <p:cNvGrpSpPr>
              <a:grpSpLocks/>
            </p:cNvGrpSpPr>
            <p:nvPr/>
          </p:nvGrpSpPr>
          <p:grpSpPr bwMode="auto">
            <a:xfrm rot="365433">
              <a:off x="4377467" y="4269580"/>
              <a:ext cx="3913632" cy="1432560"/>
              <a:chOff x="4376928" y="4011168"/>
              <a:chExt cx="3913632" cy="1432560"/>
            </a:xfrm>
          </p:grpSpPr>
          <p:pic>
            <p:nvPicPr>
              <p:cNvPr id="18477" name="Rectangle 55"/>
              <p:cNvPicPr>
                <a:picLocks noChangeArrowheads="1"/>
              </p:cNvPicPr>
              <p:nvPr/>
            </p:nvPicPr>
            <p:blipFill>
              <a:blip r:embed="rId4" cstate="print"/>
              <a:srcRect/>
              <a:stretch>
                <a:fillRect/>
              </a:stretch>
            </p:blipFill>
            <p:spPr bwMode="auto">
              <a:xfrm>
                <a:off x="4376928" y="4011168"/>
                <a:ext cx="3913632" cy="1432560"/>
              </a:xfrm>
              <a:prstGeom prst="rect">
                <a:avLst/>
              </a:prstGeom>
              <a:noFill/>
              <a:ln w="9525">
                <a:noFill/>
                <a:miter lim="800000"/>
                <a:headEnd/>
                <a:tailEnd/>
              </a:ln>
            </p:spPr>
          </p:pic>
          <p:sp>
            <p:nvSpPr>
              <p:cNvPr id="18478" name="Text Box 39"/>
              <p:cNvSpPr txBox="1">
                <a:spLocks noChangeArrowheads="1"/>
              </p:cNvSpPr>
              <p:nvPr/>
            </p:nvSpPr>
            <p:spPr bwMode="auto">
              <a:xfrm rot="-365435">
                <a:off x="4445000" y="4237038"/>
                <a:ext cx="3784600" cy="990600"/>
              </a:xfrm>
              <a:prstGeom prst="rect">
                <a:avLst/>
              </a:prstGeom>
              <a:noFill/>
              <a:ln w="9525">
                <a:noFill/>
                <a:miter lim="800000"/>
                <a:headEnd/>
                <a:tailEnd/>
              </a:ln>
            </p:spPr>
            <p:txBody>
              <a:bodyPr wrap="none" anchor="ctr"/>
              <a:lstStyle/>
              <a:p>
                <a:endParaRPr lang="en-US"/>
              </a:p>
            </p:txBody>
          </p:sp>
        </p:grpSp>
        <p:grpSp>
          <p:nvGrpSpPr>
            <p:cNvPr id="18471" name="WordArt 31"/>
            <p:cNvGrpSpPr>
              <a:grpSpLocks/>
            </p:cNvGrpSpPr>
            <p:nvPr/>
          </p:nvGrpSpPr>
          <p:grpSpPr bwMode="auto">
            <a:xfrm rot="365433">
              <a:off x="4546924" y="4448827"/>
              <a:ext cx="3523488" cy="749808"/>
              <a:chOff x="4529328" y="4194048"/>
              <a:chExt cx="3523488" cy="749808"/>
            </a:xfrm>
          </p:grpSpPr>
          <p:pic>
            <p:nvPicPr>
              <p:cNvPr id="18475" name="WordArt 31"/>
              <p:cNvPicPr>
                <a:picLocks noChangeArrowheads="1"/>
              </p:cNvPicPr>
              <p:nvPr/>
            </p:nvPicPr>
            <p:blipFill>
              <a:blip r:embed="rId5" cstate="print"/>
              <a:srcRect/>
              <a:stretch>
                <a:fillRect/>
              </a:stretch>
            </p:blipFill>
            <p:spPr bwMode="auto">
              <a:xfrm>
                <a:off x="4529328" y="4194048"/>
                <a:ext cx="3523488" cy="749808"/>
              </a:xfrm>
              <a:prstGeom prst="rect">
                <a:avLst/>
              </a:prstGeom>
              <a:noFill/>
              <a:ln w="9525">
                <a:noFill/>
                <a:miter lim="800000"/>
                <a:headEnd/>
                <a:tailEnd/>
              </a:ln>
            </p:spPr>
          </p:pic>
          <p:sp>
            <p:nvSpPr>
              <p:cNvPr id="3" name="Text Box 42"/>
              <p:cNvSpPr txBox="1">
                <a:spLocks noChangeArrowheads="1" noChangeShapeType="1"/>
              </p:cNvSpPr>
              <p:nvPr/>
            </p:nvSpPr>
            <p:spPr bwMode="auto">
              <a:xfrm rot="21234565">
                <a:off x="4545013" y="4384675"/>
                <a:ext cx="3479800" cy="363538"/>
              </a:xfrm>
              <a:prstGeom prst="rect">
                <a:avLst/>
              </a:prstGeom>
              <a:noFill/>
              <a:ln w="9525">
                <a:noFill/>
                <a:miter lim="800000"/>
                <a:headEnd/>
                <a:tailEnd/>
              </a:ln>
            </p:spPr>
            <p:txBody>
              <a:bodyPr wrap="none"/>
              <a:lstStyle/>
              <a:p>
                <a:pPr algn="ctr">
                  <a:defRPr/>
                </a:pPr>
                <a:r>
                  <a:rPr lang="en-US" sz="2000">
                    <a:solidFill>
                      <a:srgbClr val="4332B3"/>
                    </a:solidFill>
                    <a:effectLst>
                      <a:outerShdw blurRad="38100" dist="38100" dir="2700000" algn="tl">
                        <a:srgbClr val="C0C0C0"/>
                      </a:outerShdw>
                    </a:effectLst>
                    <a:latin typeface="Arial Black" pitchFamily="34" charset="0"/>
                  </a:rPr>
                  <a:t>Old and New Testaments</a:t>
                </a:r>
              </a:p>
            </p:txBody>
          </p:sp>
        </p:grpSp>
        <p:grpSp>
          <p:nvGrpSpPr>
            <p:cNvPr id="18472" name="Text Box 32"/>
            <p:cNvGrpSpPr>
              <a:grpSpLocks/>
            </p:cNvGrpSpPr>
            <p:nvPr/>
          </p:nvGrpSpPr>
          <p:grpSpPr bwMode="auto">
            <a:xfrm rot="365433">
              <a:off x="4539550" y="4884819"/>
              <a:ext cx="3553968" cy="707136"/>
              <a:chOff x="4565904" y="4626864"/>
              <a:chExt cx="3553968" cy="707136"/>
            </a:xfrm>
          </p:grpSpPr>
          <p:pic>
            <p:nvPicPr>
              <p:cNvPr id="18473" name="Text Box 32"/>
              <p:cNvPicPr>
                <a:picLocks noChangeArrowheads="1"/>
              </p:cNvPicPr>
              <p:nvPr/>
            </p:nvPicPr>
            <p:blipFill>
              <a:blip r:embed="rId6" cstate="print"/>
              <a:srcRect/>
              <a:stretch>
                <a:fillRect/>
              </a:stretch>
            </p:blipFill>
            <p:spPr bwMode="auto">
              <a:xfrm>
                <a:off x="4565904" y="4626864"/>
                <a:ext cx="3553968" cy="707136"/>
              </a:xfrm>
              <a:prstGeom prst="rect">
                <a:avLst/>
              </a:prstGeom>
              <a:noFill/>
              <a:ln w="9525">
                <a:noFill/>
                <a:miter lim="800000"/>
                <a:headEnd/>
                <a:tailEnd/>
              </a:ln>
            </p:spPr>
          </p:pic>
          <p:sp>
            <p:nvSpPr>
              <p:cNvPr id="18474" name="Text Box 45"/>
              <p:cNvSpPr txBox="1">
                <a:spLocks noChangeArrowheads="1"/>
              </p:cNvSpPr>
              <p:nvPr/>
            </p:nvSpPr>
            <p:spPr bwMode="auto">
              <a:xfrm rot="-365435">
                <a:off x="4592436" y="4830333"/>
                <a:ext cx="3511550" cy="307777"/>
              </a:xfrm>
              <a:prstGeom prst="rect">
                <a:avLst/>
              </a:prstGeom>
              <a:noFill/>
              <a:ln w="9525">
                <a:noFill/>
                <a:miter lim="800000"/>
                <a:headEnd/>
                <a:tailEnd/>
              </a:ln>
            </p:spPr>
            <p:txBody>
              <a:bodyPr>
                <a:spAutoFit/>
              </a:bodyPr>
              <a:lstStyle/>
              <a:p>
                <a:pPr algn="ctr">
                  <a:spcBef>
                    <a:spcPct val="50000"/>
                  </a:spcBef>
                </a:pPr>
                <a:r>
                  <a:rPr lang="en-US" sz="1400" b="1"/>
                  <a:t>Our covenant relationship to God</a:t>
                </a:r>
              </a:p>
            </p:txBody>
          </p:sp>
        </p:grpSp>
      </p:grpSp>
      <p:grpSp>
        <p:nvGrpSpPr>
          <p:cNvPr id="10" name="Group 32"/>
          <p:cNvGrpSpPr>
            <a:grpSpLocks/>
          </p:cNvGrpSpPr>
          <p:nvPr/>
        </p:nvGrpSpPr>
        <p:grpSpPr bwMode="auto">
          <a:xfrm rot="625353">
            <a:off x="4695825" y="1296988"/>
            <a:ext cx="1763713" cy="685800"/>
            <a:chOff x="1213579" y="1676504"/>
            <a:chExt cx="1763827" cy="685800"/>
          </a:xfrm>
        </p:grpSpPr>
        <p:grpSp>
          <p:nvGrpSpPr>
            <p:cNvPr id="18463" name="Rectangle 76"/>
            <p:cNvGrpSpPr>
              <a:grpSpLocks/>
            </p:cNvGrpSpPr>
            <p:nvPr/>
          </p:nvGrpSpPr>
          <p:grpSpPr bwMode="auto">
            <a:xfrm rot="-625353">
              <a:off x="1131905" y="1446890"/>
              <a:ext cx="1920364" cy="1139952"/>
              <a:chOff x="4614672" y="1066800"/>
              <a:chExt cx="1920240" cy="1139952"/>
            </a:xfrm>
          </p:grpSpPr>
          <p:pic>
            <p:nvPicPr>
              <p:cNvPr id="18468" name="Rectangle 76"/>
              <p:cNvPicPr>
                <a:picLocks noChangeArrowheads="1"/>
              </p:cNvPicPr>
              <p:nvPr/>
            </p:nvPicPr>
            <p:blipFill>
              <a:blip r:embed="rId7" cstate="print"/>
              <a:srcRect/>
              <a:stretch>
                <a:fillRect/>
              </a:stretch>
            </p:blipFill>
            <p:spPr bwMode="auto">
              <a:xfrm>
                <a:off x="4614672" y="1066800"/>
                <a:ext cx="1920240" cy="1139952"/>
              </a:xfrm>
              <a:prstGeom prst="rect">
                <a:avLst/>
              </a:prstGeom>
              <a:noFill/>
              <a:ln w="9525">
                <a:noFill/>
                <a:miter lim="800000"/>
                <a:headEnd/>
                <a:tailEnd/>
              </a:ln>
            </p:spPr>
          </p:pic>
          <p:sp>
            <p:nvSpPr>
              <p:cNvPr id="18469" name="Text Box 32"/>
              <p:cNvSpPr txBox="1">
                <a:spLocks noChangeArrowheads="1"/>
              </p:cNvSpPr>
              <p:nvPr/>
            </p:nvSpPr>
            <p:spPr bwMode="auto">
              <a:xfrm rot="851189">
                <a:off x="4695825" y="1296988"/>
                <a:ext cx="1763713" cy="685800"/>
              </a:xfrm>
              <a:prstGeom prst="rect">
                <a:avLst/>
              </a:prstGeom>
              <a:noFill/>
              <a:ln w="9525">
                <a:noFill/>
                <a:miter lim="800000"/>
                <a:headEnd/>
                <a:tailEnd/>
              </a:ln>
            </p:spPr>
            <p:txBody>
              <a:bodyPr wrap="none" anchor="ctr"/>
              <a:lstStyle/>
              <a:p>
                <a:endParaRPr lang="en-US"/>
              </a:p>
            </p:txBody>
          </p:sp>
        </p:grpSp>
        <p:grpSp>
          <p:nvGrpSpPr>
            <p:cNvPr id="18464" name="Text Box 35"/>
            <p:cNvGrpSpPr>
              <a:grpSpLocks/>
            </p:cNvGrpSpPr>
            <p:nvPr/>
          </p:nvGrpSpPr>
          <p:grpSpPr bwMode="auto">
            <a:xfrm rot="-625353">
              <a:off x="1179946" y="1500709"/>
              <a:ext cx="1810629" cy="755904"/>
              <a:chOff x="4687824" y="1121664"/>
              <a:chExt cx="1810512" cy="755904"/>
            </a:xfrm>
          </p:grpSpPr>
          <p:pic>
            <p:nvPicPr>
              <p:cNvPr id="18466" name="Text Box 35"/>
              <p:cNvPicPr>
                <a:picLocks noChangeArrowheads="1"/>
              </p:cNvPicPr>
              <p:nvPr/>
            </p:nvPicPr>
            <p:blipFill>
              <a:blip r:embed="rId8" cstate="print"/>
              <a:srcRect/>
              <a:stretch>
                <a:fillRect/>
              </a:stretch>
            </p:blipFill>
            <p:spPr bwMode="auto">
              <a:xfrm>
                <a:off x="4687824" y="1121664"/>
                <a:ext cx="1810512" cy="755904"/>
              </a:xfrm>
              <a:prstGeom prst="rect">
                <a:avLst/>
              </a:prstGeom>
              <a:noFill/>
              <a:ln w="9525">
                <a:noFill/>
                <a:miter lim="800000"/>
                <a:headEnd/>
                <a:tailEnd/>
              </a:ln>
            </p:spPr>
          </p:pic>
          <p:sp>
            <p:nvSpPr>
              <p:cNvPr id="18467" name="Text Box 35"/>
              <p:cNvSpPr txBox="1">
                <a:spLocks noChangeArrowheads="1"/>
              </p:cNvSpPr>
              <p:nvPr/>
            </p:nvSpPr>
            <p:spPr bwMode="auto">
              <a:xfrm rot="847603">
                <a:off x="4718050" y="1349375"/>
                <a:ext cx="1757363" cy="307975"/>
              </a:xfrm>
              <a:prstGeom prst="rect">
                <a:avLst/>
              </a:prstGeom>
              <a:noFill/>
              <a:ln w="9525">
                <a:noFill/>
                <a:miter lim="800000"/>
                <a:headEnd/>
                <a:tailEnd/>
              </a:ln>
            </p:spPr>
            <p:txBody>
              <a:bodyPr>
                <a:spAutoFit/>
              </a:bodyPr>
              <a:lstStyle/>
              <a:p>
                <a:pPr algn="ctr">
                  <a:spcBef>
                    <a:spcPct val="50000"/>
                  </a:spcBef>
                </a:pPr>
                <a:r>
                  <a:rPr lang="en-US" sz="1400" b="1"/>
                  <a:t>Synonym for</a:t>
                </a:r>
              </a:p>
            </p:txBody>
          </p:sp>
        </p:grpSp>
        <p:pic>
          <p:nvPicPr>
            <p:cNvPr id="18465" name="Rectangle 25"/>
            <p:cNvPicPr>
              <a:picLocks noChangeArrowheads="1"/>
            </p:cNvPicPr>
            <p:nvPr/>
          </p:nvPicPr>
          <p:blipFill>
            <a:blip r:embed="rId9" cstate="print"/>
            <a:srcRect/>
            <a:stretch>
              <a:fillRect/>
            </a:stretch>
          </p:blipFill>
          <p:spPr bwMode="auto">
            <a:xfrm rot="-625353">
              <a:off x="1307508" y="1737959"/>
              <a:ext cx="1536291" cy="749808"/>
            </a:xfrm>
            <a:prstGeom prst="rect">
              <a:avLst/>
            </a:prstGeom>
            <a:noFill/>
            <a:ln w="9525">
              <a:noFill/>
              <a:miter lim="800000"/>
              <a:headEnd/>
              <a:tailEnd/>
            </a:ln>
          </p:spPr>
        </p:pic>
      </p:grpSp>
      <p:grpSp>
        <p:nvGrpSpPr>
          <p:cNvPr id="13" name="Group 28"/>
          <p:cNvGrpSpPr>
            <a:grpSpLocks/>
          </p:cNvGrpSpPr>
          <p:nvPr/>
        </p:nvGrpSpPr>
        <p:grpSpPr bwMode="auto">
          <a:xfrm>
            <a:off x="6553200" y="1905000"/>
            <a:ext cx="1835150" cy="685800"/>
            <a:chOff x="6535094" y="3588925"/>
            <a:chExt cx="1835017" cy="685800"/>
          </a:xfrm>
        </p:grpSpPr>
        <p:grpSp>
          <p:nvGrpSpPr>
            <p:cNvPr id="18456" name="Rectangle 87"/>
            <p:cNvGrpSpPr>
              <a:grpSpLocks/>
            </p:cNvGrpSpPr>
            <p:nvPr/>
          </p:nvGrpSpPr>
          <p:grpSpPr bwMode="auto">
            <a:xfrm>
              <a:off x="6492425" y="3482245"/>
              <a:ext cx="1859145" cy="890016"/>
              <a:chOff x="6510528" y="1798320"/>
              <a:chExt cx="1859280" cy="890016"/>
            </a:xfrm>
          </p:grpSpPr>
          <p:pic>
            <p:nvPicPr>
              <p:cNvPr id="18461" name="Rectangle 87"/>
              <p:cNvPicPr>
                <a:picLocks noChangeArrowheads="1"/>
              </p:cNvPicPr>
              <p:nvPr/>
            </p:nvPicPr>
            <p:blipFill>
              <a:blip r:embed="rId10" cstate="print"/>
              <a:srcRect/>
              <a:stretch>
                <a:fillRect/>
              </a:stretch>
            </p:blipFill>
            <p:spPr bwMode="auto">
              <a:xfrm>
                <a:off x="6510528" y="1798320"/>
                <a:ext cx="1859280" cy="890016"/>
              </a:xfrm>
              <a:prstGeom prst="rect">
                <a:avLst/>
              </a:prstGeom>
              <a:noFill/>
              <a:ln w="9525">
                <a:noFill/>
                <a:miter lim="800000"/>
                <a:headEnd/>
                <a:tailEnd/>
              </a:ln>
            </p:spPr>
          </p:pic>
          <p:sp>
            <p:nvSpPr>
              <p:cNvPr id="18462" name="Text Box 25"/>
              <p:cNvSpPr txBox="1">
                <a:spLocks noChangeArrowheads="1"/>
              </p:cNvSpPr>
              <p:nvPr/>
            </p:nvSpPr>
            <p:spPr bwMode="auto">
              <a:xfrm rot="-321683">
                <a:off x="6565150" y="1905000"/>
                <a:ext cx="1759301" cy="685800"/>
              </a:xfrm>
              <a:prstGeom prst="rect">
                <a:avLst/>
              </a:prstGeom>
              <a:noFill/>
              <a:ln w="9525">
                <a:noFill/>
                <a:miter lim="800000"/>
                <a:headEnd/>
                <a:tailEnd/>
              </a:ln>
            </p:spPr>
            <p:txBody>
              <a:bodyPr wrap="none" anchor="ctr"/>
              <a:lstStyle/>
              <a:p>
                <a:endParaRPr lang="en-US"/>
              </a:p>
            </p:txBody>
          </p:sp>
        </p:grpSp>
        <p:grpSp>
          <p:nvGrpSpPr>
            <p:cNvPr id="18457" name="Text Box 88"/>
            <p:cNvGrpSpPr>
              <a:grpSpLocks/>
            </p:cNvGrpSpPr>
            <p:nvPr/>
          </p:nvGrpSpPr>
          <p:grpSpPr bwMode="auto">
            <a:xfrm>
              <a:off x="6504616" y="3774853"/>
              <a:ext cx="1889623" cy="512064"/>
              <a:chOff x="6522720" y="2090928"/>
              <a:chExt cx="1889760" cy="512064"/>
            </a:xfrm>
          </p:grpSpPr>
          <p:pic>
            <p:nvPicPr>
              <p:cNvPr id="18459" name="Text Box 88"/>
              <p:cNvPicPr>
                <a:picLocks noChangeArrowheads="1"/>
              </p:cNvPicPr>
              <p:nvPr/>
            </p:nvPicPr>
            <p:blipFill>
              <a:blip r:embed="rId11" cstate="print"/>
              <a:srcRect/>
              <a:stretch>
                <a:fillRect/>
              </a:stretch>
            </p:blipFill>
            <p:spPr bwMode="auto">
              <a:xfrm>
                <a:off x="6522720" y="2090928"/>
                <a:ext cx="1889760" cy="512064"/>
              </a:xfrm>
              <a:prstGeom prst="rect">
                <a:avLst/>
              </a:prstGeom>
              <a:noFill/>
              <a:ln w="9525">
                <a:noFill/>
                <a:miter lim="800000"/>
                <a:headEnd/>
                <a:tailEnd/>
              </a:ln>
            </p:spPr>
          </p:pic>
          <p:sp>
            <p:nvSpPr>
              <p:cNvPr id="18460" name="Text Box 28"/>
              <p:cNvSpPr txBox="1">
                <a:spLocks noChangeArrowheads="1"/>
              </p:cNvSpPr>
              <p:nvPr/>
            </p:nvSpPr>
            <p:spPr bwMode="auto">
              <a:xfrm rot="-325269">
                <a:off x="6553200" y="2196825"/>
                <a:ext cx="1835150" cy="307975"/>
              </a:xfrm>
              <a:prstGeom prst="rect">
                <a:avLst/>
              </a:prstGeom>
              <a:noFill/>
              <a:ln w="9525">
                <a:noFill/>
                <a:miter lim="800000"/>
                <a:headEnd/>
                <a:tailEnd/>
              </a:ln>
            </p:spPr>
            <p:txBody>
              <a:bodyPr>
                <a:spAutoFit/>
              </a:bodyPr>
              <a:lstStyle/>
              <a:p>
                <a:pPr algn="ctr">
                  <a:spcBef>
                    <a:spcPct val="50000"/>
                  </a:spcBef>
                </a:pPr>
                <a:r>
                  <a:rPr lang="en-US" sz="1400" b="1" dirty="0"/>
                  <a:t>is </a:t>
                </a:r>
                <a:r>
                  <a:rPr lang="en-US" sz="1400" b="1" dirty="0" smtClean="0"/>
                  <a:t>a solemn </a:t>
                </a:r>
                <a:r>
                  <a:rPr lang="en-US" sz="1400" b="1" dirty="0"/>
                  <a:t>vow</a:t>
                </a:r>
              </a:p>
            </p:txBody>
          </p:sp>
        </p:grpSp>
        <p:pic>
          <p:nvPicPr>
            <p:cNvPr id="18458" name="Rectangle 27"/>
            <p:cNvPicPr>
              <a:picLocks noChangeArrowheads="1"/>
            </p:cNvPicPr>
            <p:nvPr/>
          </p:nvPicPr>
          <p:blipFill>
            <a:blip r:embed="rId12" cstate="print"/>
            <a:srcRect/>
            <a:stretch>
              <a:fillRect/>
            </a:stretch>
          </p:blipFill>
          <p:spPr bwMode="auto">
            <a:xfrm>
              <a:off x="6632623" y="3512725"/>
              <a:ext cx="1517794" cy="548640"/>
            </a:xfrm>
            <a:prstGeom prst="rect">
              <a:avLst/>
            </a:prstGeom>
            <a:noFill/>
            <a:ln w="9525">
              <a:noFill/>
              <a:miter lim="800000"/>
              <a:headEnd/>
              <a:tailEnd/>
            </a:ln>
          </p:spPr>
        </p:pic>
      </p:grpSp>
      <p:grpSp>
        <p:nvGrpSpPr>
          <p:cNvPr id="16" name="Group 34"/>
          <p:cNvGrpSpPr>
            <a:grpSpLocks/>
          </p:cNvGrpSpPr>
          <p:nvPr/>
        </p:nvGrpSpPr>
        <p:grpSpPr bwMode="auto">
          <a:xfrm rot="1331577">
            <a:off x="792480" y="4011168"/>
            <a:ext cx="3340608" cy="1975104"/>
            <a:chOff x="535205" y="3831763"/>
            <a:chExt cx="3341594" cy="1975104"/>
          </a:xfrm>
        </p:grpSpPr>
        <p:grpSp>
          <p:nvGrpSpPr>
            <p:cNvPr id="18451" name="Rectangle 57"/>
            <p:cNvGrpSpPr>
              <a:grpSpLocks/>
            </p:cNvGrpSpPr>
            <p:nvPr/>
          </p:nvGrpSpPr>
          <p:grpSpPr bwMode="auto">
            <a:xfrm rot="-1331577">
              <a:off x="535205" y="3831763"/>
              <a:ext cx="3341594" cy="1975104"/>
              <a:chOff x="792480" y="4011168"/>
              <a:chExt cx="3340608" cy="1975104"/>
            </a:xfrm>
          </p:grpSpPr>
          <p:pic>
            <p:nvPicPr>
              <p:cNvPr id="18454" name="Rectangle 57"/>
              <p:cNvPicPr>
                <a:picLocks noChangeArrowheads="1"/>
              </p:cNvPicPr>
              <p:nvPr/>
            </p:nvPicPr>
            <p:blipFill>
              <a:blip r:embed="rId13" cstate="print"/>
              <a:srcRect/>
              <a:stretch>
                <a:fillRect/>
              </a:stretch>
            </p:blipFill>
            <p:spPr bwMode="auto">
              <a:xfrm>
                <a:off x="792480" y="4011168"/>
                <a:ext cx="3340608" cy="1975104"/>
              </a:xfrm>
              <a:prstGeom prst="rect">
                <a:avLst/>
              </a:prstGeom>
              <a:noFill/>
              <a:ln w="9525">
                <a:noFill/>
                <a:miter lim="800000"/>
                <a:headEnd/>
                <a:tailEnd/>
              </a:ln>
            </p:spPr>
          </p:pic>
          <p:sp>
            <p:nvSpPr>
              <p:cNvPr id="18455" name="Text Box 20"/>
              <p:cNvSpPr txBox="1">
                <a:spLocks noChangeArrowheads="1"/>
              </p:cNvSpPr>
              <p:nvPr/>
            </p:nvSpPr>
            <p:spPr bwMode="auto">
              <a:xfrm rot="1094058">
                <a:off x="896833" y="4505701"/>
                <a:ext cx="3142900" cy="990600"/>
              </a:xfrm>
              <a:prstGeom prst="rect">
                <a:avLst/>
              </a:prstGeom>
              <a:noFill/>
              <a:ln w="9525">
                <a:noFill/>
                <a:miter lim="800000"/>
                <a:headEnd/>
                <a:tailEnd/>
              </a:ln>
            </p:spPr>
            <p:txBody>
              <a:bodyPr wrap="none" anchor="ctr"/>
              <a:lstStyle/>
              <a:p>
                <a:endParaRPr lang="en-US"/>
              </a:p>
            </p:txBody>
          </p:sp>
        </p:grpSp>
        <p:sp>
          <p:nvSpPr>
            <p:cNvPr id="18452" name="WordArt 33"/>
            <p:cNvSpPr>
              <a:spLocks noChangeArrowheads="1" noChangeShapeType="1" noTextEdit="1"/>
            </p:cNvSpPr>
            <p:nvPr/>
          </p:nvSpPr>
          <p:spPr bwMode="auto">
            <a:xfrm rot="21340248">
              <a:off x="1062873" y="4516709"/>
              <a:ext cx="2184399" cy="355600"/>
            </a:xfrm>
            <a:prstGeom prst="rect">
              <a:avLst/>
            </a:prstGeom>
          </p:spPr>
          <p:txBody>
            <a:bodyPr wrap="none" fromWordArt="1">
              <a:prstTxWarp prst="textPlain">
                <a:avLst>
                  <a:gd name="adj" fmla="val 50000"/>
                </a:avLst>
              </a:prstTxWarp>
            </a:bodyPr>
            <a:lstStyle/>
            <a:p>
              <a:pPr algn="ctr"/>
              <a:r>
                <a:rPr lang="en-US" sz="2000" kern="10" dirty="0">
                  <a:ln w="9525">
                    <a:solidFill>
                      <a:srgbClr val="000000"/>
                    </a:solidFill>
                    <a:round/>
                    <a:headEnd/>
                    <a:tailEnd/>
                  </a:ln>
                  <a:solidFill>
                    <a:srgbClr val="FF8000"/>
                  </a:solidFill>
                  <a:effectLst>
                    <a:outerShdw dist="35921" dir="2700000" algn="ctr" rotWithShape="0">
                      <a:srgbClr val="808080"/>
                    </a:outerShdw>
                  </a:effectLst>
                  <a:latin typeface="Arial Black"/>
                </a:rPr>
                <a:t>New Testament</a:t>
              </a:r>
            </a:p>
          </p:txBody>
        </p:sp>
        <p:sp>
          <p:nvSpPr>
            <p:cNvPr id="18453" name="Text Box 34"/>
            <p:cNvSpPr txBox="1">
              <a:spLocks noChangeArrowheads="1"/>
            </p:cNvSpPr>
            <p:nvPr/>
          </p:nvSpPr>
          <p:spPr bwMode="auto">
            <a:xfrm rot="-259752">
              <a:off x="691696" y="4916097"/>
              <a:ext cx="3132224" cy="307777"/>
            </a:xfrm>
            <a:prstGeom prst="rect">
              <a:avLst/>
            </a:prstGeom>
            <a:noFill/>
            <a:ln w="9525">
              <a:noFill/>
              <a:miter lim="800000"/>
              <a:headEnd/>
              <a:tailEnd/>
            </a:ln>
          </p:spPr>
          <p:txBody>
            <a:bodyPr>
              <a:spAutoFit/>
            </a:bodyPr>
            <a:lstStyle/>
            <a:p>
              <a:pPr algn="ctr">
                <a:spcBef>
                  <a:spcPct val="50000"/>
                </a:spcBef>
              </a:pPr>
              <a:r>
                <a:rPr lang="en-US" sz="1400" b="1"/>
                <a:t>The original covenant is fulfilled</a:t>
              </a:r>
            </a:p>
          </p:txBody>
        </p:sp>
      </p:grpSp>
      <p:grpSp>
        <p:nvGrpSpPr>
          <p:cNvPr id="18" name="Group 35"/>
          <p:cNvGrpSpPr>
            <a:grpSpLocks/>
          </p:cNvGrpSpPr>
          <p:nvPr/>
        </p:nvGrpSpPr>
        <p:grpSpPr bwMode="auto">
          <a:xfrm rot="-903915">
            <a:off x="1254125" y="1231900"/>
            <a:ext cx="2589213" cy="1147763"/>
            <a:chOff x="4787018" y="1076536"/>
            <a:chExt cx="2590800" cy="1149557"/>
          </a:xfrm>
        </p:grpSpPr>
        <p:grpSp>
          <p:nvGrpSpPr>
            <p:cNvPr id="18442" name="Rectangle 52"/>
            <p:cNvGrpSpPr>
              <a:grpSpLocks/>
            </p:cNvGrpSpPr>
            <p:nvPr/>
          </p:nvGrpSpPr>
          <p:grpSpPr bwMode="auto">
            <a:xfrm rot="903915">
              <a:off x="4698447" y="879852"/>
              <a:ext cx="2763181" cy="1532488"/>
              <a:chOff x="1164336" y="1036320"/>
              <a:chExt cx="2761488" cy="1530096"/>
            </a:xfrm>
          </p:grpSpPr>
          <p:pic>
            <p:nvPicPr>
              <p:cNvPr id="18449" name="Rectangle 52"/>
              <p:cNvPicPr>
                <a:picLocks noChangeArrowheads="1"/>
              </p:cNvPicPr>
              <p:nvPr/>
            </p:nvPicPr>
            <p:blipFill>
              <a:blip r:embed="rId14" cstate="print"/>
              <a:srcRect/>
              <a:stretch>
                <a:fillRect/>
              </a:stretch>
            </p:blipFill>
            <p:spPr bwMode="auto">
              <a:xfrm>
                <a:off x="1164336" y="1036320"/>
                <a:ext cx="2761488" cy="1530096"/>
              </a:xfrm>
              <a:prstGeom prst="rect">
                <a:avLst/>
              </a:prstGeom>
              <a:noFill/>
              <a:ln w="9525">
                <a:noFill/>
                <a:miter lim="800000"/>
                <a:headEnd/>
                <a:tailEnd/>
              </a:ln>
            </p:spPr>
          </p:pic>
          <p:sp>
            <p:nvSpPr>
              <p:cNvPr id="18450" name="Text Box 11"/>
              <p:cNvSpPr txBox="1">
                <a:spLocks noChangeArrowheads="1"/>
              </p:cNvSpPr>
              <p:nvPr/>
            </p:nvSpPr>
            <p:spPr bwMode="auto">
              <a:xfrm rot="-467481">
                <a:off x="1254125" y="1231900"/>
                <a:ext cx="2589213" cy="1147763"/>
              </a:xfrm>
              <a:prstGeom prst="rect">
                <a:avLst/>
              </a:prstGeom>
              <a:noFill/>
              <a:ln w="9525">
                <a:noFill/>
                <a:miter lim="800000"/>
                <a:headEnd/>
                <a:tailEnd/>
              </a:ln>
            </p:spPr>
            <p:txBody>
              <a:bodyPr wrap="none" anchor="ctr"/>
              <a:lstStyle/>
              <a:p>
                <a:endParaRPr lang="en-US"/>
              </a:p>
            </p:txBody>
          </p:sp>
        </p:grpSp>
        <p:grpSp>
          <p:nvGrpSpPr>
            <p:cNvPr id="18443" name="WordArt 14"/>
            <p:cNvGrpSpPr>
              <a:grpSpLocks/>
            </p:cNvGrpSpPr>
            <p:nvPr/>
          </p:nvGrpSpPr>
          <p:grpSpPr bwMode="auto">
            <a:xfrm rot="903915">
              <a:off x="5127252" y="1060282"/>
              <a:ext cx="2092210" cy="665503"/>
              <a:chOff x="1524000" y="1200912"/>
              <a:chExt cx="2090928" cy="664464"/>
            </a:xfrm>
          </p:grpSpPr>
          <p:pic>
            <p:nvPicPr>
              <p:cNvPr id="18447" name="WordArt 14"/>
              <p:cNvPicPr>
                <a:picLocks noChangeArrowheads="1"/>
              </p:cNvPicPr>
              <p:nvPr/>
            </p:nvPicPr>
            <p:blipFill>
              <a:blip r:embed="rId15" cstate="print"/>
              <a:srcRect/>
              <a:stretch>
                <a:fillRect/>
              </a:stretch>
            </p:blipFill>
            <p:spPr bwMode="auto">
              <a:xfrm>
                <a:off x="1524000" y="1200912"/>
                <a:ext cx="2090928" cy="664464"/>
              </a:xfrm>
              <a:prstGeom prst="rect">
                <a:avLst/>
              </a:prstGeom>
              <a:noFill/>
              <a:ln w="9525">
                <a:noFill/>
                <a:miter lim="800000"/>
                <a:headEnd/>
                <a:tailEnd/>
              </a:ln>
            </p:spPr>
          </p:pic>
          <p:sp>
            <p:nvSpPr>
              <p:cNvPr id="5" name="Text Box 14"/>
              <p:cNvSpPr txBox="1">
                <a:spLocks noChangeArrowheads="1" noChangeShapeType="1"/>
              </p:cNvSpPr>
              <p:nvPr/>
            </p:nvSpPr>
            <p:spPr bwMode="auto">
              <a:xfrm rot="21122007">
                <a:off x="1546225" y="1349375"/>
                <a:ext cx="2030413" cy="354013"/>
              </a:xfrm>
              <a:prstGeom prst="rect">
                <a:avLst/>
              </a:prstGeom>
              <a:noFill/>
              <a:ln w="9525">
                <a:noFill/>
                <a:miter lim="800000"/>
                <a:headEnd/>
                <a:tailEnd/>
              </a:ln>
            </p:spPr>
            <p:txBody>
              <a:bodyPr wrap="none"/>
              <a:lstStyle/>
              <a:p>
                <a:pPr algn="ctr">
                  <a:defRPr/>
                </a:pPr>
                <a:r>
                  <a:rPr lang="en-US" sz="2000">
                    <a:solidFill>
                      <a:srgbClr val="009F00"/>
                    </a:solidFill>
                    <a:effectLst>
                      <a:outerShdw blurRad="38100" dist="38100" dir="2700000" algn="tl">
                        <a:srgbClr val="C0C0C0"/>
                      </a:outerShdw>
                    </a:effectLst>
                    <a:latin typeface="Arial Black" pitchFamily="34" charset="0"/>
                  </a:rPr>
                  <a:t>Old Testament</a:t>
                </a:r>
              </a:p>
            </p:txBody>
          </p:sp>
        </p:grpSp>
        <p:grpSp>
          <p:nvGrpSpPr>
            <p:cNvPr id="18444" name="Text Box 16"/>
            <p:cNvGrpSpPr>
              <a:grpSpLocks/>
            </p:cNvGrpSpPr>
            <p:nvPr/>
          </p:nvGrpSpPr>
          <p:grpSpPr bwMode="auto">
            <a:xfrm rot="903915">
              <a:off x="4765096" y="1430450"/>
              <a:ext cx="2622887" cy="903618"/>
              <a:chOff x="1292352" y="1578864"/>
              <a:chExt cx="2621280" cy="902208"/>
            </a:xfrm>
          </p:grpSpPr>
          <p:pic>
            <p:nvPicPr>
              <p:cNvPr id="18445" name="Text Box 16"/>
              <p:cNvPicPr>
                <a:picLocks noChangeArrowheads="1"/>
              </p:cNvPicPr>
              <p:nvPr/>
            </p:nvPicPr>
            <p:blipFill>
              <a:blip r:embed="rId16" cstate="print"/>
              <a:srcRect/>
              <a:stretch>
                <a:fillRect/>
              </a:stretch>
            </p:blipFill>
            <p:spPr bwMode="auto">
              <a:xfrm>
                <a:off x="1292352" y="1578864"/>
                <a:ext cx="2621280" cy="902208"/>
              </a:xfrm>
              <a:prstGeom prst="rect">
                <a:avLst/>
              </a:prstGeom>
              <a:noFill/>
              <a:ln w="9525">
                <a:noFill/>
                <a:miter lim="800000"/>
                <a:headEnd/>
                <a:tailEnd/>
              </a:ln>
            </p:spPr>
          </p:pic>
          <p:sp>
            <p:nvSpPr>
              <p:cNvPr id="18446" name="Text Box 17"/>
              <p:cNvSpPr txBox="1">
                <a:spLocks noChangeArrowheads="1"/>
              </p:cNvSpPr>
              <p:nvPr/>
            </p:nvSpPr>
            <p:spPr bwMode="auto">
              <a:xfrm rot="-477993">
                <a:off x="1336100" y="1773740"/>
                <a:ext cx="2540852" cy="522497"/>
              </a:xfrm>
              <a:prstGeom prst="rect">
                <a:avLst/>
              </a:prstGeom>
              <a:noFill/>
              <a:ln w="9525">
                <a:noFill/>
                <a:miter lim="800000"/>
                <a:headEnd/>
                <a:tailEnd/>
              </a:ln>
            </p:spPr>
            <p:txBody>
              <a:bodyPr>
                <a:spAutoFit/>
              </a:bodyPr>
              <a:lstStyle/>
              <a:p>
                <a:pPr algn="ctr">
                  <a:spcBef>
                    <a:spcPct val="50000"/>
                  </a:spcBef>
                </a:pPr>
                <a:r>
                  <a:rPr lang="en-US" sz="1400" b="1"/>
                  <a:t>God’s relationship with the Hebrews/Israelites</a:t>
                </a: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532" y="330715"/>
            <a:ext cx="4191000" cy="6345794"/>
          </a:xfrm>
          <a:prstGeom prst="rect">
            <a:avLst/>
          </a:prstGeom>
        </p:spPr>
      </p:pic>
      <p:cxnSp>
        <p:nvCxnSpPr>
          <p:cNvPr id="19459" name="AutoShape 23"/>
          <p:cNvCxnSpPr>
            <a:cxnSpLocks noChangeShapeType="1"/>
          </p:cNvCxnSpPr>
          <p:nvPr/>
        </p:nvCxnSpPr>
        <p:spPr bwMode="auto">
          <a:xfrm>
            <a:off x="4573588" y="0"/>
            <a:ext cx="0" cy="0"/>
          </a:xfrm>
          <a:prstGeom prst="straightConnector1">
            <a:avLst/>
          </a:prstGeom>
          <a:noFill/>
          <a:ln w="9525">
            <a:solidFill>
              <a:schemeClr val="tx1"/>
            </a:solidFill>
            <a:round/>
            <a:headEnd/>
            <a:tailEnd/>
          </a:ln>
        </p:spPr>
      </p:cxnSp>
      <p:grpSp>
        <p:nvGrpSpPr>
          <p:cNvPr id="3" name="Group 46"/>
          <p:cNvGrpSpPr>
            <a:grpSpLocks/>
          </p:cNvGrpSpPr>
          <p:nvPr/>
        </p:nvGrpSpPr>
        <p:grpSpPr bwMode="auto">
          <a:xfrm>
            <a:off x="304800" y="896382"/>
            <a:ext cx="3543300" cy="2169081"/>
            <a:chOff x="304800" y="914400"/>
            <a:chExt cx="3543300" cy="2169081"/>
          </a:xfrm>
        </p:grpSpPr>
        <p:sp>
          <p:nvSpPr>
            <p:cNvPr id="19483" name="AutoShape 38"/>
            <p:cNvSpPr>
              <a:spLocks noChangeArrowheads="1"/>
            </p:cNvSpPr>
            <p:nvPr/>
          </p:nvSpPr>
          <p:spPr bwMode="auto">
            <a:xfrm>
              <a:off x="2590800" y="914400"/>
              <a:ext cx="1257300" cy="914400"/>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19485" name="Text Box 43"/>
            <p:cNvSpPr txBox="1">
              <a:spLocks noChangeArrowheads="1"/>
            </p:cNvSpPr>
            <p:nvPr/>
          </p:nvSpPr>
          <p:spPr bwMode="auto">
            <a:xfrm>
              <a:off x="304800" y="990600"/>
              <a:ext cx="1828800" cy="2092881"/>
            </a:xfrm>
            <a:prstGeom prst="rect">
              <a:avLst/>
            </a:prstGeom>
            <a:noFill/>
            <a:ln w="9525">
              <a:noFill/>
              <a:miter lim="800000"/>
              <a:headEnd/>
              <a:tailEnd/>
            </a:ln>
          </p:spPr>
          <p:txBody>
            <a:bodyPr wrap="square">
              <a:spAutoFit/>
            </a:bodyPr>
            <a:lstStyle/>
            <a:p>
              <a:pPr eaLnBrk="0" hangingPunct="0"/>
              <a:r>
                <a:rPr kumimoji="1" lang="en-US" sz="2000" b="1" dirty="0" smtClean="0">
                  <a:solidFill>
                    <a:srgbClr val="009F00"/>
                  </a:solidFill>
                  <a:cs typeface="Arial" charset="0"/>
                </a:rPr>
                <a:t>Books</a:t>
              </a:r>
              <a:br>
                <a:rPr kumimoji="1" lang="en-US" sz="2000" b="1" dirty="0" smtClean="0">
                  <a:solidFill>
                    <a:srgbClr val="009F00"/>
                  </a:solidFill>
                  <a:cs typeface="Arial" charset="0"/>
                </a:rPr>
              </a:br>
              <a:r>
                <a:rPr kumimoji="1" lang="en-US" sz="2000" b="1" dirty="0" smtClean="0">
                  <a:solidFill>
                    <a:srgbClr val="009F00"/>
                  </a:solidFill>
                  <a:cs typeface="Arial" charset="0"/>
                </a:rPr>
                <a:t>of Law</a:t>
              </a:r>
              <a:endParaRPr kumimoji="1" lang="en-US" sz="3200" dirty="0">
                <a:solidFill>
                  <a:srgbClr val="009F00"/>
                </a:solidFill>
                <a:cs typeface="Arial" charset="0"/>
              </a:endParaRPr>
            </a:p>
            <a:p>
              <a:pPr eaLnBrk="0" hangingPunct="0"/>
              <a:r>
                <a:rPr kumimoji="1" lang="en-US" dirty="0">
                  <a:cs typeface="Arial" charset="0"/>
                </a:rPr>
                <a:t>The first five books of the Bible, the heart of the Old Testament</a:t>
              </a:r>
              <a:endParaRPr kumimoji="1" lang="en-US" sz="1600" dirty="0">
                <a:solidFill>
                  <a:srgbClr val="008000"/>
                </a:solidFill>
                <a:cs typeface="Arial" charset="0"/>
              </a:endParaRPr>
            </a:p>
          </p:txBody>
        </p:sp>
        <p:grpSp>
          <p:nvGrpSpPr>
            <p:cNvPr id="19484" name="Group 39"/>
            <p:cNvGrpSpPr>
              <a:grpSpLocks/>
            </p:cNvGrpSpPr>
            <p:nvPr/>
          </p:nvGrpSpPr>
          <p:grpSpPr bwMode="auto">
            <a:xfrm>
              <a:off x="1905000" y="1143000"/>
              <a:ext cx="762000" cy="152400"/>
              <a:chOff x="1905000" y="1143000"/>
              <a:chExt cx="762000" cy="152400"/>
            </a:xfrm>
          </p:grpSpPr>
          <p:sp>
            <p:nvSpPr>
              <p:cNvPr id="19486" name="Line 40"/>
              <p:cNvSpPr>
                <a:spLocks noChangeShapeType="1"/>
              </p:cNvSpPr>
              <p:nvPr/>
            </p:nvSpPr>
            <p:spPr bwMode="auto">
              <a:xfrm>
                <a:off x="1981200" y="1239837"/>
                <a:ext cx="609600" cy="0"/>
              </a:xfrm>
              <a:prstGeom prst="line">
                <a:avLst/>
              </a:prstGeom>
              <a:noFill/>
              <a:ln w="57150">
                <a:solidFill>
                  <a:srgbClr val="009F00"/>
                </a:solidFill>
                <a:round/>
                <a:headEnd/>
                <a:tailEnd/>
              </a:ln>
            </p:spPr>
            <p:txBody>
              <a:bodyPr wrap="none" anchor="ctr"/>
              <a:lstStyle/>
              <a:p>
                <a:endParaRPr lang="en-US"/>
              </a:p>
            </p:txBody>
          </p:sp>
          <p:sp>
            <p:nvSpPr>
              <p:cNvPr id="19487" name="Oval 41"/>
              <p:cNvSpPr>
                <a:spLocks noChangeArrowheads="1"/>
              </p:cNvSpPr>
              <p:nvPr/>
            </p:nvSpPr>
            <p:spPr bwMode="auto">
              <a:xfrm>
                <a:off x="1905000" y="1143000"/>
                <a:ext cx="152400" cy="152400"/>
              </a:xfrm>
              <a:prstGeom prst="ellipse">
                <a:avLst/>
              </a:prstGeom>
              <a:solidFill>
                <a:srgbClr val="009F00"/>
              </a:solidFill>
              <a:ln w="9525">
                <a:solidFill>
                  <a:srgbClr val="009F00"/>
                </a:solidFill>
                <a:round/>
                <a:headEnd/>
                <a:tailEnd/>
              </a:ln>
            </p:spPr>
            <p:txBody>
              <a:bodyPr wrap="none" anchor="ctr"/>
              <a:lstStyle/>
              <a:p>
                <a:endParaRPr lang="en-US">
                  <a:ln w="0"/>
                  <a:effectLst>
                    <a:outerShdw blurRad="38100" dist="19050" dir="2700000" algn="tl" rotWithShape="0">
                      <a:schemeClr val="dk1">
                        <a:alpha val="40000"/>
                      </a:schemeClr>
                    </a:outerShdw>
                  </a:effectLst>
                </a:endParaRPr>
              </a:p>
            </p:txBody>
          </p:sp>
          <p:sp>
            <p:nvSpPr>
              <p:cNvPr id="19488" name="Oval 42"/>
              <p:cNvSpPr>
                <a:spLocks noChangeArrowheads="1"/>
              </p:cNvSpPr>
              <p:nvPr/>
            </p:nvSpPr>
            <p:spPr bwMode="auto">
              <a:xfrm>
                <a:off x="2514600" y="1143000"/>
                <a:ext cx="152400" cy="152400"/>
              </a:xfrm>
              <a:prstGeom prst="ellipse">
                <a:avLst/>
              </a:prstGeom>
              <a:solidFill>
                <a:srgbClr val="009F00"/>
              </a:solidFill>
              <a:ln w="9525">
                <a:solidFill>
                  <a:srgbClr val="009F00"/>
                </a:solidFill>
                <a:round/>
                <a:headEnd/>
                <a:tailEnd/>
              </a:ln>
            </p:spPr>
            <p:txBody>
              <a:bodyPr wrap="none" anchor="ctr"/>
              <a:lstStyle/>
              <a:p>
                <a:endParaRPr lang="en-US">
                  <a:ln w="0"/>
                  <a:effectLst>
                    <a:outerShdw blurRad="38100" dist="19050" dir="2700000" algn="tl" rotWithShape="0">
                      <a:schemeClr val="dk1">
                        <a:alpha val="40000"/>
                      </a:schemeClr>
                    </a:outerShdw>
                  </a:effectLst>
                </a:endParaRPr>
              </a:p>
            </p:txBody>
          </p:sp>
        </p:grpSp>
      </p:grpSp>
      <p:grpSp>
        <p:nvGrpSpPr>
          <p:cNvPr id="5" name="Group 47"/>
          <p:cNvGrpSpPr>
            <a:grpSpLocks/>
          </p:cNvGrpSpPr>
          <p:nvPr/>
        </p:nvGrpSpPr>
        <p:grpSpPr bwMode="auto">
          <a:xfrm>
            <a:off x="304800" y="2895600"/>
            <a:ext cx="6019800" cy="2362200"/>
            <a:chOff x="304800" y="2895600"/>
            <a:chExt cx="6019800" cy="2362199"/>
          </a:xfrm>
        </p:grpSpPr>
        <p:sp>
          <p:nvSpPr>
            <p:cNvPr id="19477" name="AutoShape 47"/>
            <p:cNvSpPr>
              <a:spLocks noChangeArrowheads="1"/>
            </p:cNvSpPr>
            <p:nvPr/>
          </p:nvSpPr>
          <p:spPr bwMode="auto">
            <a:xfrm>
              <a:off x="2286000" y="2895600"/>
              <a:ext cx="4038600" cy="990600"/>
            </a:xfrm>
            <a:prstGeom prst="roundRect">
              <a:avLst>
                <a:gd name="adj" fmla="val 16667"/>
              </a:avLst>
            </a:prstGeom>
            <a:noFill/>
            <a:ln w="57150">
              <a:solidFill>
                <a:srgbClr val="C80000"/>
              </a:solidFill>
              <a:round/>
              <a:headEnd/>
              <a:tailEnd/>
            </a:ln>
          </p:spPr>
          <p:txBody>
            <a:bodyPr wrap="none" anchor="ctr"/>
            <a:lstStyle/>
            <a:p>
              <a:endParaRPr lang="en-US"/>
            </a:p>
          </p:txBody>
        </p:sp>
        <p:sp>
          <p:nvSpPr>
            <p:cNvPr id="19478" name="Text Box 52"/>
            <p:cNvSpPr txBox="1">
              <a:spLocks noChangeArrowheads="1"/>
            </p:cNvSpPr>
            <p:nvPr/>
          </p:nvSpPr>
          <p:spPr bwMode="auto">
            <a:xfrm>
              <a:off x="304800" y="3164919"/>
              <a:ext cx="1930400" cy="2092880"/>
            </a:xfrm>
            <a:prstGeom prst="rect">
              <a:avLst/>
            </a:prstGeom>
            <a:noFill/>
            <a:ln w="9525">
              <a:noFill/>
              <a:miter lim="800000"/>
              <a:headEnd/>
              <a:tailEnd/>
            </a:ln>
          </p:spPr>
          <p:txBody>
            <a:bodyPr>
              <a:spAutoFit/>
            </a:bodyPr>
            <a:lstStyle/>
            <a:p>
              <a:pPr eaLnBrk="0" hangingPunct="0"/>
              <a:r>
                <a:rPr kumimoji="1" lang="en-US" sz="2000" b="1" dirty="0" smtClean="0">
                  <a:solidFill>
                    <a:srgbClr val="C80000"/>
                  </a:solidFill>
                  <a:cs typeface="Arial" charset="0"/>
                </a:rPr>
                <a:t>Prophetic Books</a:t>
              </a:r>
              <a:endParaRPr kumimoji="1" lang="en-US" sz="3200" dirty="0">
                <a:solidFill>
                  <a:srgbClr val="C80000"/>
                </a:solidFill>
                <a:cs typeface="Arial" charset="0"/>
              </a:endParaRPr>
            </a:p>
            <a:p>
              <a:pPr eaLnBrk="0" hangingPunct="0"/>
              <a:r>
                <a:rPr kumimoji="1" lang="en-US" dirty="0">
                  <a:cs typeface="Arial" charset="0"/>
                </a:rPr>
                <a:t>Eighteen books recording the warnings and promises of Israel’s prophets</a:t>
              </a:r>
              <a:endParaRPr kumimoji="1" lang="en-US" sz="1600" dirty="0">
                <a:solidFill>
                  <a:srgbClr val="F65400"/>
                </a:solidFill>
                <a:cs typeface="Arial" charset="0"/>
              </a:endParaRPr>
            </a:p>
          </p:txBody>
        </p:sp>
        <p:grpSp>
          <p:nvGrpSpPr>
            <p:cNvPr id="19479" name="Group 42"/>
            <p:cNvGrpSpPr>
              <a:grpSpLocks/>
            </p:cNvGrpSpPr>
            <p:nvPr/>
          </p:nvGrpSpPr>
          <p:grpSpPr bwMode="auto">
            <a:xfrm>
              <a:off x="1600200" y="3276600"/>
              <a:ext cx="762000" cy="152400"/>
              <a:chOff x="1905000" y="1143000"/>
              <a:chExt cx="762000" cy="152400"/>
            </a:xfrm>
          </p:grpSpPr>
          <p:sp>
            <p:nvSpPr>
              <p:cNvPr id="19480" name="Line 40"/>
              <p:cNvSpPr>
                <a:spLocks noChangeShapeType="1"/>
              </p:cNvSpPr>
              <p:nvPr/>
            </p:nvSpPr>
            <p:spPr bwMode="auto">
              <a:xfrm>
                <a:off x="1981200" y="1239837"/>
                <a:ext cx="609600" cy="0"/>
              </a:xfrm>
              <a:prstGeom prst="line">
                <a:avLst/>
              </a:prstGeom>
              <a:noFill/>
              <a:ln w="57150">
                <a:solidFill>
                  <a:srgbClr val="C80000"/>
                </a:solidFill>
                <a:round/>
                <a:headEnd/>
                <a:tailEnd/>
              </a:ln>
            </p:spPr>
            <p:txBody>
              <a:bodyPr wrap="none" anchor="ctr"/>
              <a:lstStyle/>
              <a:p>
                <a:endParaRPr lang="en-US"/>
              </a:p>
            </p:txBody>
          </p:sp>
          <p:sp>
            <p:nvSpPr>
              <p:cNvPr id="19481" name="Oval 41"/>
              <p:cNvSpPr>
                <a:spLocks noChangeArrowheads="1"/>
              </p:cNvSpPr>
              <p:nvPr/>
            </p:nvSpPr>
            <p:spPr bwMode="auto">
              <a:xfrm>
                <a:off x="1905000" y="1143000"/>
                <a:ext cx="152400" cy="152400"/>
              </a:xfrm>
              <a:prstGeom prst="ellipse">
                <a:avLst/>
              </a:prstGeom>
              <a:solidFill>
                <a:srgbClr val="C80000"/>
              </a:solidFill>
              <a:ln w="9525">
                <a:solidFill>
                  <a:srgbClr val="C80000"/>
                </a:solidFill>
                <a:round/>
                <a:headEnd/>
                <a:tailEnd/>
              </a:ln>
            </p:spPr>
            <p:txBody>
              <a:bodyPr wrap="none" anchor="ctr"/>
              <a:lstStyle/>
              <a:p>
                <a:endParaRPr lang="en-US"/>
              </a:p>
            </p:txBody>
          </p:sp>
          <p:sp>
            <p:nvSpPr>
              <p:cNvPr id="19482" name="Oval 42"/>
              <p:cNvSpPr>
                <a:spLocks noChangeArrowheads="1"/>
              </p:cNvSpPr>
              <p:nvPr/>
            </p:nvSpPr>
            <p:spPr bwMode="auto">
              <a:xfrm>
                <a:off x="2514600" y="1143000"/>
                <a:ext cx="152400" cy="152400"/>
              </a:xfrm>
              <a:prstGeom prst="ellipse">
                <a:avLst/>
              </a:prstGeom>
              <a:solidFill>
                <a:srgbClr val="C80000"/>
              </a:solidFill>
              <a:ln w="9525">
                <a:solidFill>
                  <a:srgbClr val="C80000"/>
                </a:solidFill>
                <a:round/>
                <a:headEnd/>
                <a:tailEnd/>
              </a:ln>
            </p:spPr>
            <p:txBody>
              <a:bodyPr wrap="none" anchor="ctr"/>
              <a:lstStyle/>
              <a:p>
                <a:endParaRPr lang="en-US"/>
              </a:p>
            </p:txBody>
          </p:sp>
        </p:grpSp>
      </p:grpSp>
      <p:grpSp>
        <p:nvGrpSpPr>
          <p:cNvPr id="7" name="Group 57"/>
          <p:cNvGrpSpPr>
            <a:grpSpLocks/>
          </p:cNvGrpSpPr>
          <p:nvPr/>
        </p:nvGrpSpPr>
        <p:grpSpPr bwMode="auto">
          <a:xfrm>
            <a:off x="4495800" y="1869518"/>
            <a:ext cx="4267200" cy="3172977"/>
            <a:chOff x="4495800" y="1869518"/>
            <a:chExt cx="4267200" cy="3172977"/>
          </a:xfrm>
        </p:grpSpPr>
        <p:sp>
          <p:nvSpPr>
            <p:cNvPr id="19471" name="AutoShape 31"/>
            <p:cNvSpPr>
              <a:spLocks noChangeArrowheads="1"/>
            </p:cNvSpPr>
            <p:nvPr/>
          </p:nvSpPr>
          <p:spPr bwMode="auto">
            <a:xfrm>
              <a:off x="4495800" y="1869518"/>
              <a:ext cx="1828800" cy="914956"/>
            </a:xfrm>
            <a:prstGeom prst="roundRect">
              <a:avLst>
                <a:gd name="adj" fmla="val 16667"/>
              </a:avLst>
            </a:prstGeom>
            <a:noFill/>
            <a:ln w="57150">
              <a:solidFill>
                <a:srgbClr val="4332B3"/>
              </a:solidFill>
              <a:round/>
              <a:headEnd/>
              <a:tailEnd/>
            </a:ln>
          </p:spPr>
          <p:txBody>
            <a:bodyPr wrap="none" anchor="ctr"/>
            <a:lstStyle/>
            <a:p>
              <a:endParaRPr lang="en-US"/>
            </a:p>
          </p:txBody>
        </p:sp>
        <p:sp>
          <p:nvSpPr>
            <p:cNvPr id="19472" name="Text Box 36"/>
            <p:cNvSpPr txBox="1">
              <a:spLocks noChangeArrowheads="1"/>
            </p:cNvSpPr>
            <p:nvPr/>
          </p:nvSpPr>
          <p:spPr bwMode="auto">
            <a:xfrm>
              <a:off x="7086600" y="3503612"/>
              <a:ext cx="1676400" cy="1538883"/>
            </a:xfrm>
            <a:prstGeom prst="rect">
              <a:avLst/>
            </a:prstGeom>
            <a:noFill/>
            <a:ln w="9525">
              <a:noFill/>
              <a:miter lim="800000"/>
              <a:headEnd/>
              <a:tailEnd/>
            </a:ln>
          </p:spPr>
          <p:txBody>
            <a:bodyPr>
              <a:spAutoFit/>
            </a:bodyPr>
            <a:lstStyle/>
            <a:p>
              <a:pPr eaLnBrk="0" hangingPunct="0"/>
              <a:r>
                <a:rPr kumimoji="1" lang="en-US" sz="2000" b="1" dirty="0" smtClean="0">
                  <a:solidFill>
                    <a:srgbClr val="4332B3"/>
                  </a:solidFill>
                  <a:cs typeface="Arial" charset="0"/>
                </a:rPr>
                <a:t>Wisdom Books</a:t>
              </a:r>
              <a:endParaRPr kumimoji="1" lang="en-US" sz="3200" dirty="0">
                <a:solidFill>
                  <a:srgbClr val="4332B3"/>
                </a:solidFill>
                <a:cs typeface="Arial" charset="0"/>
              </a:endParaRPr>
            </a:p>
            <a:p>
              <a:pPr eaLnBrk="0" hangingPunct="0"/>
              <a:r>
                <a:rPr kumimoji="1" lang="en-US" dirty="0">
                  <a:cs typeface="Arial" charset="0"/>
                </a:rPr>
                <a:t>Seven books of poetry and wise sayings</a:t>
              </a:r>
              <a:endParaRPr kumimoji="1" lang="en-US" sz="1600" dirty="0">
                <a:solidFill>
                  <a:srgbClr val="008000"/>
                </a:solidFill>
                <a:cs typeface="Arial" charset="0"/>
              </a:endParaRPr>
            </a:p>
          </p:txBody>
        </p:sp>
        <p:grpSp>
          <p:nvGrpSpPr>
            <p:cNvPr id="19473" name="Group 56"/>
            <p:cNvGrpSpPr>
              <a:grpSpLocks/>
            </p:cNvGrpSpPr>
            <p:nvPr/>
          </p:nvGrpSpPr>
          <p:grpSpPr bwMode="auto">
            <a:xfrm>
              <a:off x="6248400" y="2479042"/>
              <a:ext cx="838200" cy="1330958"/>
              <a:chOff x="6248400" y="2479042"/>
              <a:chExt cx="838200" cy="1330958"/>
            </a:xfrm>
          </p:grpSpPr>
          <p:sp>
            <p:nvSpPr>
              <p:cNvPr id="19474" name="Line 40"/>
              <p:cNvSpPr>
                <a:spLocks noChangeShapeType="1"/>
              </p:cNvSpPr>
              <p:nvPr/>
            </p:nvSpPr>
            <p:spPr bwMode="auto">
              <a:xfrm>
                <a:off x="6324600" y="2535236"/>
                <a:ext cx="685800" cy="1198564"/>
              </a:xfrm>
              <a:prstGeom prst="line">
                <a:avLst/>
              </a:prstGeom>
              <a:noFill/>
              <a:ln w="57150">
                <a:solidFill>
                  <a:srgbClr val="4332B3"/>
                </a:solidFill>
                <a:round/>
                <a:headEnd/>
                <a:tailEnd/>
              </a:ln>
            </p:spPr>
            <p:txBody>
              <a:bodyPr wrap="none" anchor="ctr"/>
              <a:lstStyle/>
              <a:p>
                <a:endParaRPr lang="en-US"/>
              </a:p>
            </p:txBody>
          </p:sp>
          <p:sp>
            <p:nvSpPr>
              <p:cNvPr id="19475" name="Oval 41"/>
              <p:cNvSpPr>
                <a:spLocks noChangeArrowheads="1"/>
              </p:cNvSpPr>
              <p:nvPr/>
            </p:nvSpPr>
            <p:spPr bwMode="auto">
              <a:xfrm>
                <a:off x="6248400" y="2479042"/>
                <a:ext cx="152400" cy="152400"/>
              </a:xfrm>
              <a:prstGeom prst="ellipse">
                <a:avLst/>
              </a:prstGeom>
              <a:solidFill>
                <a:srgbClr val="4332B3"/>
              </a:solidFill>
              <a:ln w="9525">
                <a:solidFill>
                  <a:srgbClr val="4332B3"/>
                </a:solidFill>
                <a:round/>
                <a:headEnd/>
                <a:tailEnd/>
              </a:ln>
            </p:spPr>
            <p:txBody>
              <a:bodyPr wrap="none" anchor="ctr"/>
              <a:lstStyle/>
              <a:p>
                <a:endParaRPr lang="en-US"/>
              </a:p>
            </p:txBody>
          </p:sp>
          <p:sp>
            <p:nvSpPr>
              <p:cNvPr id="19476" name="Oval 42"/>
              <p:cNvSpPr>
                <a:spLocks noChangeArrowheads="1"/>
              </p:cNvSpPr>
              <p:nvPr/>
            </p:nvSpPr>
            <p:spPr bwMode="auto">
              <a:xfrm>
                <a:off x="6934200" y="3657600"/>
                <a:ext cx="152400" cy="152400"/>
              </a:xfrm>
              <a:prstGeom prst="ellipse">
                <a:avLst/>
              </a:prstGeom>
              <a:solidFill>
                <a:srgbClr val="4332B3"/>
              </a:solidFill>
              <a:ln w="9525">
                <a:solidFill>
                  <a:srgbClr val="4332B3"/>
                </a:solidFill>
                <a:round/>
                <a:headEnd/>
                <a:tailEnd/>
              </a:ln>
            </p:spPr>
            <p:txBody>
              <a:bodyPr wrap="none" anchor="ctr"/>
              <a:lstStyle/>
              <a:p>
                <a:endParaRPr lang="en-US"/>
              </a:p>
            </p:txBody>
          </p:sp>
        </p:grpSp>
      </p:grpSp>
      <p:grpSp>
        <p:nvGrpSpPr>
          <p:cNvPr id="9" name="Group 59"/>
          <p:cNvGrpSpPr>
            <a:grpSpLocks/>
          </p:cNvGrpSpPr>
          <p:nvPr/>
        </p:nvGrpSpPr>
        <p:grpSpPr bwMode="auto">
          <a:xfrm>
            <a:off x="2438400" y="896382"/>
            <a:ext cx="5943600" cy="2151063"/>
            <a:chOff x="2438400" y="914400"/>
            <a:chExt cx="5943600" cy="2151063"/>
          </a:xfrm>
        </p:grpSpPr>
        <p:sp>
          <p:nvSpPr>
            <p:cNvPr id="19464" name="AutoShape 21"/>
            <p:cNvSpPr>
              <a:spLocks noChangeArrowheads="1"/>
            </p:cNvSpPr>
            <p:nvPr/>
          </p:nvSpPr>
          <p:spPr bwMode="auto">
            <a:xfrm>
              <a:off x="3962400" y="914400"/>
              <a:ext cx="2057400" cy="914400"/>
            </a:xfrm>
            <a:prstGeom prst="roundRect">
              <a:avLst>
                <a:gd name="adj" fmla="val 16667"/>
              </a:avLst>
            </a:prstGeom>
            <a:noFill/>
            <a:ln w="57150">
              <a:solidFill>
                <a:srgbClr val="F65400"/>
              </a:solidFill>
              <a:round/>
              <a:headEnd/>
              <a:tailEnd/>
            </a:ln>
          </p:spPr>
          <p:txBody>
            <a:bodyPr wrap="none" anchor="ctr"/>
            <a:lstStyle/>
            <a:p>
              <a:endParaRPr lang="en-US">
                <a:solidFill>
                  <a:srgbClr val="FF6600"/>
                </a:solidFill>
              </a:endParaRPr>
            </a:p>
          </p:txBody>
        </p:sp>
        <p:sp>
          <p:nvSpPr>
            <p:cNvPr id="19465" name="Text Box 28"/>
            <p:cNvSpPr txBox="1">
              <a:spLocks noChangeArrowheads="1"/>
            </p:cNvSpPr>
            <p:nvPr/>
          </p:nvSpPr>
          <p:spPr bwMode="auto">
            <a:xfrm>
              <a:off x="6705600" y="990600"/>
              <a:ext cx="1676400" cy="2074863"/>
            </a:xfrm>
            <a:prstGeom prst="rect">
              <a:avLst/>
            </a:prstGeom>
            <a:noFill/>
            <a:ln w="9525">
              <a:noFill/>
              <a:miter lim="800000"/>
              <a:headEnd/>
              <a:tailEnd/>
            </a:ln>
          </p:spPr>
          <p:txBody>
            <a:bodyPr>
              <a:spAutoFit/>
            </a:bodyPr>
            <a:lstStyle/>
            <a:p>
              <a:pPr eaLnBrk="0" hangingPunct="0"/>
              <a:r>
                <a:rPr kumimoji="1" lang="en-US" sz="2000" b="1" dirty="0">
                  <a:solidFill>
                    <a:srgbClr val="F65400"/>
                  </a:solidFill>
                  <a:cs typeface="Arial" charset="0"/>
                </a:rPr>
                <a:t>Historical Books</a:t>
              </a:r>
              <a:endParaRPr kumimoji="1" lang="en-US" sz="3200" dirty="0">
                <a:solidFill>
                  <a:srgbClr val="F65400"/>
                </a:solidFill>
                <a:cs typeface="Arial" charset="0"/>
              </a:endParaRPr>
            </a:p>
            <a:p>
              <a:pPr eaLnBrk="0" hangingPunct="0"/>
              <a:r>
                <a:rPr kumimoji="1" lang="en-US" dirty="0">
                  <a:cs typeface="Arial" charset="0"/>
                </a:rPr>
                <a:t>Sixteen books of religious history and a few “historical novellas”</a:t>
              </a:r>
              <a:endParaRPr kumimoji="1" lang="en-US" sz="1600" dirty="0">
                <a:solidFill>
                  <a:srgbClr val="008000"/>
                </a:solidFill>
                <a:cs typeface="Arial" charset="0"/>
              </a:endParaRPr>
            </a:p>
          </p:txBody>
        </p:sp>
        <p:grpSp>
          <p:nvGrpSpPr>
            <p:cNvPr id="19466" name="Group 48"/>
            <p:cNvGrpSpPr>
              <a:grpSpLocks/>
            </p:cNvGrpSpPr>
            <p:nvPr/>
          </p:nvGrpSpPr>
          <p:grpSpPr bwMode="auto">
            <a:xfrm>
              <a:off x="5943600" y="1143000"/>
              <a:ext cx="762000" cy="152400"/>
              <a:chOff x="1905000" y="1143000"/>
              <a:chExt cx="762000" cy="152400"/>
            </a:xfrm>
          </p:grpSpPr>
          <p:sp>
            <p:nvSpPr>
              <p:cNvPr id="19468" name="Line 40"/>
              <p:cNvSpPr>
                <a:spLocks noChangeShapeType="1"/>
              </p:cNvSpPr>
              <p:nvPr/>
            </p:nvSpPr>
            <p:spPr bwMode="auto">
              <a:xfrm>
                <a:off x="1981200" y="1239837"/>
                <a:ext cx="609600" cy="0"/>
              </a:xfrm>
              <a:prstGeom prst="line">
                <a:avLst/>
              </a:prstGeom>
              <a:noFill/>
              <a:ln w="57150">
                <a:solidFill>
                  <a:srgbClr val="F65400"/>
                </a:solidFill>
                <a:round/>
                <a:headEnd/>
                <a:tailEnd/>
              </a:ln>
            </p:spPr>
            <p:txBody>
              <a:bodyPr wrap="none" anchor="ctr"/>
              <a:lstStyle/>
              <a:p>
                <a:endParaRPr lang="en-US">
                  <a:solidFill>
                    <a:srgbClr val="FF6600"/>
                  </a:solidFill>
                </a:endParaRPr>
              </a:p>
            </p:txBody>
          </p:sp>
          <p:sp>
            <p:nvSpPr>
              <p:cNvPr id="19469" name="Oval 41"/>
              <p:cNvSpPr>
                <a:spLocks noChangeArrowheads="1"/>
              </p:cNvSpPr>
              <p:nvPr/>
            </p:nvSpPr>
            <p:spPr bwMode="auto">
              <a:xfrm>
                <a:off x="1905000" y="1143000"/>
                <a:ext cx="152400" cy="152400"/>
              </a:xfrm>
              <a:prstGeom prst="ellipse">
                <a:avLst/>
              </a:prstGeom>
              <a:solidFill>
                <a:srgbClr val="FF6600"/>
              </a:solidFill>
              <a:ln w="9525">
                <a:solidFill>
                  <a:srgbClr val="F65400"/>
                </a:solidFill>
                <a:round/>
                <a:headEnd/>
                <a:tailEnd/>
              </a:ln>
            </p:spPr>
            <p:txBody>
              <a:bodyPr wrap="none" anchor="ctr"/>
              <a:lstStyle/>
              <a:p>
                <a:endParaRPr lang="en-US">
                  <a:solidFill>
                    <a:srgbClr val="FF6600"/>
                  </a:solidFill>
                </a:endParaRPr>
              </a:p>
            </p:txBody>
          </p:sp>
          <p:sp>
            <p:nvSpPr>
              <p:cNvPr id="19470" name="Oval 42"/>
              <p:cNvSpPr>
                <a:spLocks noChangeArrowheads="1"/>
              </p:cNvSpPr>
              <p:nvPr/>
            </p:nvSpPr>
            <p:spPr bwMode="auto">
              <a:xfrm>
                <a:off x="2514600" y="1143000"/>
                <a:ext cx="152400" cy="152400"/>
              </a:xfrm>
              <a:prstGeom prst="ellipse">
                <a:avLst/>
              </a:prstGeom>
              <a:solidFill>
                <a:srgbClr val="FF6600"/>
              </a:solidFill>
              <a:ln w="9525">
                <a:solidFill>
                  <a:srgbClr val="F65400"/>
                </a:solidFill>
                <a:round/>
                <a:headEnd/>
                <a:tailEnd/>
              </a:ln>
            </p:spPr>
            <p:txBody>
              <a:bodyPr wrap="none" anchor="ctr"/>
              <a:lstStyle/>
              <a:p>
                <a:endParaRPr lang="en-US">
                  <a:solidFill>
                    <a:srgbClr val="FF6600"/>
                  </a:solidFill>
                </a:endParaRPr>
              </a:p>
            </p:txBody>
          </p:sp>
        </p:grpSp>
        <p:sp>
          <p:nvSpPr>
            <p:cNvPr id="19467" name="AutoShape 38"/>
            <p:cNvSpPr>
              <a:spLocks noChangeArrowheads="1"/>
            </p:cNvSpPr>
            <p:nvPr/>
          </p:nvSpPr>
          <p:spPr bwMode="auto">
            <a:xfrm>
              <a:off x="2438400" y="1875631"/>
              <a:ext cx="1752600" cy="926861"/>
            </a:xfrm>
            <a:prstGeom prst="roundRect">
              <a:avLst>
                <a:gd name="adj" fmla="val 16667"/>
              </a:avLst>
            </a:prstGeom>
            <a:noFill/>
            <a:ln w="57150">
              <a:solidFill>
                <a:srgbClr val="F65400"/>
              </a:solidFill>
              <a:round/>
              <a:headEnd/>
              <a:tailEnd/>
            </a:ln>
          </p:spPr>
          <p:txBody>
            <a:bodyPr wrap="none" anchor="ctr"/>
            <a:lstStyle/>
            <a:p>
              <a:endParaRPr lang="en-US">
                <a:solidFill>
                  <a:srgbClr val="FF6600"/>
                </a:solidFill>
              </a:endParaRPr>
            </a:p>
          </p:txBody>
        </p:sp>
      </p:grpSp>
      <p:sp>
        <p:nvSpPr>
          <p:cNvPr id="36" name="Text Box 10"/>
          <p:cNvSpPr txBox="1">
            <a:spLocks noChangeArrowheads="1"/>
          </p:cNvSpPr>
          <p:nvPr/>
        </p:nvSpPr>
        <p:spPr bwMode="auto">
          <a:xfrm rot="16200000">
            <a:off x="920596" y="5400681"/>
            <a:ext cx="2406970" cy="171438"/>
          </a:xfrm>
          <a:prstGeom prst="rect">
            <a:avLst/>
          </a:prstGeom>
          <a:noFill/>
          <a:ln w="9525">
            <a:noFill/>
            <a:miter lim="800000"/>
            <a:headEnd/>
            <a:tailEnd/>
          </a:ln>
        </p:spPr>
        <p:txBody>
          <a:bodyPr>
            <a:spAutoFit/>
          </a:bodyPr>
          <a:lstStyle/>
          <a:p>
            <a:pPr>
              <a:spcBef>
                <a:spcPct val="50000"/>
              </a:spcBef>
            </a:pPr>
            <a:r>
              <a:rPr lang="en-US" sz="500" dirty="0">
                <a:solidFill>
                  <a:schemeClr val="bg1">
                    <a:lumMod val="50000"/>
                  </a:schemeClr>
                </a:solidFill>
              </a:rPr>
              <a:t>© Paul Casper/Saint Mary’s Press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14400" y="876300"/>
            <a:ext cx="7315200" cy="1066800"/>
          </a:xfrm>
          <a:prstGeom prst="rect">
            <a:avLst/>
          </a:prstGeom>
          <a:noFill/>
          <a:ln w="9525">
            <a:noFill/>
            <a:miter lim="800000"/>
            <a:headEnd/>
            <a:tailEnd/>
          </a:ln>
        </p:spPr>
        <p:txBody>
          <a:bodyPr anchor="ctr"/>
          <a:lstStyle/>
          <a:p>
            <a:r>
              <a:rPr lang="en-US" sz="2800" b="1" dirty="0">
                <a:solidFill>
                  <a:srgbClr val="C00000"/>
                </a:solidFill>
              </a:rPr>
              <a:t>Connect the Old Testament Books</a:t>
            </a:r>
            <a:br>
              <a:rPr lang="en-US" sz="2800" b="1" dirty="0">
                <a:solidFill>
                  <a:srgbClr val="C00000"/>
                </a:solidFill>
              </a:rPr>
            </a:br>
            <a:r>
              <a:rPr lang="en-US" sz="2800" b="1" dirty="0">
                <a:solidFill>
                  <a:srgbClr val="C00000"/>
                </a:solidFill>
              </a:rPr>
              <a:t>to Their Sections</a:t>
            </a:r>
            <a:endParaRPr lang="en-US" sz="4400" dirty="0">
              <a:solidFill>
                <a:srgbClr val="C00000"/>
              </a:solidFill>
            </a:endParaRPr>
          </a:p>
        </p:txBody>
      </p:sp>
      <p:grpSp>
        <p:nvGrpSpPr>
          <p:cNvPr id="20483" name="Group 21"/>
          <p:cNvGrpSpPr>
            <a:grpSpLocks/>
          </p:cNvGrpSpPr>
          <p:nvPr/>
        </p:nvGrpSpPr>
        <p:grpSpPr bwMode="auto">
          <a:xfrm>
            <a:off x="5181600" y="2438400"/>
            <a:ext cx="457200" cy="3200400"/>
            <a:chOff x="5105400" y="2514600"/>
            <a:chExt cx="304800" cy="3200400"/>
          </a:xfrm>
        </p:grpSpPr>
        <p:sp>
          <p:nvSpPr>
            <p:cNvPr id="20494" name="Rectangle 45"/>
            <p:cNvSpPr>
              <a:spLocks noChangeArrowheads="1"/>
            </p:cNvSpPr>
            <p:nvPr/>
          </p:nvSpPr>
          <p:spPr bwMode="auto">
            <a:xfrm>
              <a:off x="5105400" y="25146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sp>
          <p:nvSpPr>
            <p:cNvPr id="20495" name="Rectangle 45"/>
            <p:cNvSpPr>
              <a:spLocks noChangeArrowheads="1"/>
            </p:cNvSpPr>
            <p:nvPr/>
          </p:nvSpPr>
          <p:spPr bwMode="auto">
            <a:xfrm>
              <a:off x="5105400" y="35052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sp>
          <p:nvSpPr>
            <p:cNvPr id="20496" name="Rectangle 45"/>
            <p:cNvSpPr>
              <a:spLocks noChangeArrowheads="1"/>
            </p:cNvSpPr>
            <p:nvPr/>
          </p:nvSpPr>
          <p:spPr bwMode="auto">
            <a:xfrm>
              <a:off x="5105400" y="44958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sp>
          <p:nvSpPr>
            <p:cNvPr id="20497" name="Rectangle 45"/>
            <p:cNvSpPr>
              <a:spLocks noChangeArrowheads="1"/>
            </p:cNvSpPr>
            <p:nvPr/>
          </p:nvSpPr>
          <p:spPr bwMode="auto">
            <a:xfrm>
              <a:off x="5105400" y="5410200"/>
              <a:ext cx="304800" cy="304800"/>
            </a:xfrm>
            <a:prstGeom prst="rect">
              <a:avLst/>
            </a:prstGeom>
            <a:solidFill>
              <a:srgbClr val="009F00"/>
            </a:solidFill>
            <a:ln w="19050">
              <a:solidFill>
                <a:schemeClr val="tx1"/>
              </a:solidFill>
              <a:miter lim="800000"/>
              <a:headEnd/>
              <a:tailEnd/>
            </a:ln>
          </p:spPr>
          <p:txBody>
            <a:bodyPr wrap="none" anchor="ctr"/>
            <a:lstStyle/>
            <a:p>
              <a:endParaRPr lang="en-US"/>
            </a:p>
          </p:txBody>
        </p:sp>
      </p:grpSp>
      <p:sp>
        <p:nvSpPr>
          <p:cNvPr id="20484" name="Text Box 26"/>
          <p:cNvSpPr txBox="1">
            <a:spLocks noChangeArrowheads="1"/>
          </p:cNvSpPr>
          <p:nvPr/>
        </p:nvSpPr>
        <p:spPr bwMode="auto">
          <a:xfrm>
            <a:off x="533400" y="2133600"/>
            <a:ext cx="2286000" cy="3754438"/>
          </a:xfrm>
          <a:prstGeom prst="rect">
            <a:avLst/>
          </a:prstGeom>
          <a:noFill/>
          <a:ln w="9525">
            <a:noFill/>
            <a:miter lim="800000"/>
            <a:headEnd/>
            <a:tailEnd/>
          </a:ln>
        </p:spPr>
        <p:txBody>
          <a:bodyPr>
            <a:spAutoFit/>
          </a:bodyPr>
          <a:lstStyle/>
          <a:p>
            <a:pPr algn="r">
              <a:lnSpc>
                <a:spcPct val="105000"/>
              </a:lnSpc>
              <a:spcBef>
                <a:spcPct val="50000"/>
              </a:spcBef>
            </a:pPr>
            <a:r>
              <a:rPr lang="en-US" sz="2000" b="1" dirty="0"/>
              <a:t>Micah</a:t>
            </a:r>
          </a:p>
          <a:p>
            <a:pPr algn="r">
              <a:lnSpc>
                <a:spcPct val="105000"/>
              </a:lnSpc>
              <a:spcBef>
                <a:spcPct val="50000"/>
              </a:spcBef>
            </a:pPr>
            <a:r>
              <a:rPr lang="en-US" sz="2000" b="1" dirty="0"/>
              <a:t>2 Chronicles</a:t>
            </a:r>
          </a:p>
          <a:p>
            <a:pPr algn="r">
              <a:lnSpc>
                <a:spcPct val="105000"/>
              </a:lnSpc>
              <a:spcBef>
                <a:spcPct val="50000"/>
              </a:spcBef>
            </a:pPr>
            <a:r>
              <a:rPr lang="en-US" sz="2000" b="1" dirty="0"/>
              <a:t>Song of Songs</a:t>
            </a:r>
          </a:p>
          <a:p>
            <a:pPr algn="r">
              <a:lnSpc>
                <a:spcPct val="105000"/>
              </a:lnSpc>
              <a:spcBef>
                <a:spcPct val="50000"/>
              </a:spcBef>
            </a:pPr>
            <a:r>
              <a:rPr lang="en-US" sz="2000" b="1" dirty="0"/>
              <a:t>Jeremiah </a:t>
            </a:r>
          </a:p>
          <a:p>
            <a:pPr algn="r">
              <a:lnSpc>
                <a:spcPct val="105000"/>
              </a:lnSpc>
              <a:spcBef>
                <a:spcPct val="50000"/>
              </a:spcBef>
            </a:pPr>
            <a:r>
              <a:rPr lang="en-US" sz="2000" b="1" dirty="0"/>
              <a:t>Deuteronomy</a:t>
            </a:r>
          </a:p>
          <a:p>
            <a:pPr algn="r">
              <a:lnSpc>
                <a:spcPct val="105000"/>
              </a:lnSpc>
              <a:spcBef>
                <a:spcPct val="50000"/>
              </a:spcBef>
            </a:pPr>
            <a:r>
              <a:rPr lang="en-US" sz="2000" b="1" dirty="0"/>
              <a:t>Proverbs </a:t>
            </a:r>
          </a:p>
          <a:p>
            <a:pPr algn="r">
              <a:lnSpc>
                <a:spcPct val="105000"/>
              </a:lnSpc>
              <a:spcBef>
                <a:spcPct val="50000"/>
              </a:spcBef>
            </a:pPr>
            <a:r>
              <a:rPr lang="en-US" sz="2000" b="1" dirty="0"/>
              <a:t>Exodus </a:t>
            </a:r>
          </a:p>
          <a:p>
            <a:pPr algn="r">
              <a:lnSpc>
                <a:spcPct val="105000"/>
              </a:lnSpc>
              <a:spcBef>
                <a:spcPct val="50000"/>
              </a:spcBef>
            </a:pPr>
            <a:r>
              <a:rPr lang="en-US" sz="2000" b="1" dirty="0"/>
              <a:t>Judges </a:t>
            </a:r>
            <a:endParaRPr lang="en-US" sz="2000" b="1" dirty="0">
              <a:solidFill>
                <a:srgbClr val="C80000"/>
              </a:solidFill>
              <a:latin typeface="Arial Black" pitchFamily="34" charset="0"/>
            </a:endParaRPr>
          </a:p>
        </p:txBody>
      </p:sp>
      <p:sp>
        <p:nvSpPr>
          <p:cNvPr id="20485" name="Text Box 23"/>
          <p:cNvSpPr txBox="1">
            <a:spLocks noChangeArrowheads="1"/>
          </p:cNvSpPr>
          <p:nvPr/>
        </p:nvSpPr>
        <p:spPr bwMode="auto">
          <a:xfrm>
            <a:off x="5638800" y="1981200"/>
            <a:ext cx="3124200" cy="3816350"/>
          </a:xfrm>
          <a:prstGeom prst="rect">
            <a:avLst/>
          </a:prstGeom>
          <a:noFill/>
          <a:ln w="9525">
            <a:noFill/>
            <a:miter lim="800000"/>
            <a:headEnd/>
            <a:tailEnd/>
          </a:ln>
        </p:spPr>
        <p:txBody>
          <a:bodyPr>
            <a:spAutoFit/>
          </a:bodyPr>
          <a:lstStyle/>
          <a:p>
            <a:pPr>
              <a:lnSpc>
                <a:spcPct val="265000"/>
              </a:lnSpc>
            </a:pPr>
            <a:r>
              <a:rPr lang="en-US" sz="2000" b="1" dirty="0" smtClean="0"/>
              <a:t>BOOKS OF LAW</a:t>
            </a:r>
            <a:endParaRPr lang="en-US" sz="2000" b="1" dirty="0"/>
          </a:p>
          <a:p>
            <a:pPr>
              <a:lnSpc>
                <a:spcPct val="265000"/>
              </a:lnSpc>
              <a:spcBef>
                <a:spcPct val="50000"/>
              </a:spcBef>
            </a:pPr>
            <a:r>
              <a:rPr lang="en-US" sz="2000" b="1" dirty="0"/>
              <a:t>HISTORICAL BOOKS</a:t>
            </a:r>
          </a:p>
          <a:p>
            <a:pPr>
              <a:lnSpc>
                <a:spcPct val="265000"/>
              </a:lnSpc>
              <a:spcBef>
                <a:spcPct val="50000"/>
              </a:spcBef>
            </a:pPr>
            <a:r>
              <a:rPr lang="en-US" sz="2000" b="1" dirty="0" smtClean="0"/>
              <a:t>PROPHETIC BOOKS</a:t>
            </a:r>
            <a:endParaRPr lang="en-US" sz="2000" b="1" dirty="0"/>
          </a:p>
          <a:p>
            <a:pPr>
              <a:lnSpc>
                <a:spcPct val="265000"/>
              </a:lnSpc>
              <a:spcBef>
                <a:spcPct val="50000"/>
              </a:spcBef>
            </a:pPr>
            <a:r>
              <a:rPr lang="en-US" sz="2000" b="1"/>
              <a:t>WISDOM </a:t>
            </a:r>
            <a:r>
              <a:rPr lang="en-US" sz="2000" b="1" smtClean="0"/>
              <a:t>BOOKS</a:t>
            </a:r>
            <a:endParaRPr lang="en-US" b="1" dirty="0"/>
          </a:p>
        </p:txBody>
      </p:sp>
      <p:sp>
        <p:nvSpPr>
          <p:cNvPr id="25" name="Line 33"/>
          <p:cNvSpPr>
            <a:spLocks noChangeShapeType="1"/>
          </p:cNvSpPr>
          <p:nvPr/>
        </p:nvSpPr>
        <p:spPr bwMode="auto">
          <a:xfrm flipV="1">
            <a:off x="2895600" y="2514600"/>
            <a:ext cx="2400300" cy="16764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6" name="Line 33"/>
          <p:cNvSpPr>
            <a:spLocks noChangeShapeType="1"/>
          </p:cNvSpPr>
          <p:nvPr/>
        </p:nvSpPr>
        <p:spPr bwMode="auto">
          <a:xfrm flipV="1">
            <a:off x="2895600" y="2667000"/>
            <a:ext cx="2514600" cy="24384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7" name="Line 33"/>
          <p:cNvSpPr>
            <a:spLocks noChangeShapeType="1"/>
          </p:cNvSpPr>
          <p:nvPr/>
        </p:nvSpPr>
        <p:spPr bwMode="auto">
          <a:xfrm>
            <a:off x="2895600" y="2362200"/>
            <a:ext cx="2400300" cy="21336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8" name="Line 33"/>
          <p:cNvSpPr>
            <a:spLocks noChangeShapeType="1"/>
          </p:cNvSpPr>
          <p:nvPr/>
        </p:nvSpPr>
        <p:spPr bwMode="auto">
          <a:xfrm>
            <a:off x="2895600" y="2819400"/>
            <a:ext cx="2400300" cy="6858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29" name="Line 33"/>
          <p:cNvSpPr>
            <a:spLocks noChangeShapeType="1"/>
          </p:cNvSpPr>
          <p:nvPr/>
        </p:nvSpPr>
        <p:spPr bwMode="auto">
          <a:xfrm>
            <a:off x="2895600" y="3276600"/>
            <a:ext cx="2400300" cy="21336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30" name="Line 33"/>
          <p:cNvSpPr>
            <a:spLocks noChangeShapeType="1"/>
          </p:cNvSpPr>
          <p:nvPr/>
        </p:nvSpPr>
        <p:spPr bwMode="auto">
          <a:xfrm>
            <a:off x="2895600" y="3733800"/>
            <a:ext cx="2400300" cy="9144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31" name="Line 33"/>
          <p:cNvSpPr>
            <a:spLocks noChangeShapeType="1"/>
          </p:cNvSpPr>
          <p:nvPr/>
        </p:nvSpPr>
        <p:spPr bwMode="auto">
          <a:xfrm flipV="1">
            <a:off x="2895600" y="3657600"/>
            <a:ext cx="2400300" cy="1981200"/>
          </a:xfrm>
          <a:prstGeom prst="line">
            <a:avLst/>
          </a:prstGeom>
          <a:noFill/>
          <a:ln w="28575">
            <a:solidFill>
              <a:srgbClr val="002F9C"/>
            </a:solidFill>
            <a:round/>
            <a:headEnd type="oval" w="med" len="med"/>
            <a:tailEnd type="oval" w="med" len="med"/>
          </a:ln>
        </p:spPr>
        <p:txBody>
          <a:bodyPr wrap="none" anchor="ctr"/>
          <a:lstStyle/>
          <a:p>
            <a:endParaRPr lang="en-US"/>
          </a:p>
        </p:txBody>
      </p:sp>
      <p:sp>
        <p:nvSpPr>
          <p:cNvPr id="32" name="Line 33"/>
          <p:cNvSpPr>
            <a:spLocks noChangeShapeType="1"/>
          </p:cNvSpPr>
          <p:nvPr/>
        </p:nvSpPr>
        <p:spPr bwMode="auto">
          <a:xfrm>
            <a:off x="2895600" y="4724400"/>
            <a:ext cx="2400300" cy="838200"/>
          </a:xfrm>
          <a:prstGeom prst="line">
            <a:avLst/>
          </a:prstGeom>
          <a:noFill/>
          <a:ln w="28575">
            <a:solidFill>
              <a:srgbClr val="002F9C"/>
            </a:solidFill>
            <a:round/>
            <a:headEnd type="oval" w="med" len="med"/>
            <a:tailEnd type="oval" w="med" len="me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04800"/>
            <a:ext cx="4191000" cy="6345794"/>
          </a:xfrm>
          <a:prstGeom prst="rect">
            <a:avLst/>
          </a:prstGeom>
        </p:spPr>
      </p:pic>
      <p:sp>
        <p:nvSpPr>
          <p:cNvPr id="27681" name="Text Box 10"/>
          <p:cNvSpPr txBox="1">
            <a:spLocks noChangeArrowheads="1"/>
          </p:cNvSpPr>
          <p:nvPr/>
        </p:nvSpPr>
        <p:spPr bwMode="auto">
          <a:xfrm rot="16200000">
            <a:off x="933620" y="5317215"/>
            <a:ext cx="2406970" cy="171438"/>
          </a:xfrm>
          <a:prstGeom prst="rect">
            <a:avLst/>
          </a:prstGeom>
          <a:noFill/>
          <a:ln w="9525">
            <a:noFill/>
            <a:miter lim="800000"/>
            <a:headEnd/>
            <a:tailEnd/>
          </a:ln>
        </p:spPr>
        <p:txBody>
          <a:bodyPr>
            <a:spAutoFit/>
          </a:bodyPr>
          <a:lstStyle/>
          <a:p>
            <a:pPr>
              <a:spcBef>
                <a:spcPct val="50000"/>
              </a:spcBef>
            </a:pPr>
            <a:r>
              <a:rPr lang="en-US" sz="500" dirty="0">
                <a:solidFill>
                  <a:schemeClr val="bg1">
                    <a:lumMod val="50000"/>
                  </a:schemeClr>
                </a:solidFill>
              </a:rPr>
              <a:t>© Paul Casper/Saint Mary’s Press</a:t>
            </a:r>
          </a:p>
        </p:txBody>
      </p:sp>
      <p:sp>
        <p:nvSpPr>
          <p:cNvPr id="27663" name="AutoShape 23"/>
          <p:cNvSpPr>
            <a:spLocks noChangeArrowheads="1"/>
          </p:cNvSpPr>
          <p:nvPr/>
        </p:nvSpPr>
        <p:spPr bwMode="auto">
          <a:xfrm>
            <a:off x="3962401" y="4495800"/>
            <a:ext cx="1960297" cy="977265"/>
          </a:xfrm>
          <a:prstGeom prst="roundRect">
            <a:avLst>
              <a:gd name="adj" fmla="val 16667"/>
            </a:avLst>
          </a:prstGeom>
          <a:noFill/>
          <a:ln w="57150">
            <a:solidFill>
              <a:srgbClr val="F65400"/>
            </a:solidFill>
            <a:round/>
            <a:headEnd/>
            <a:tailEnd/>
          </a:ln>
        </p:spPr>
        <p:txBody>
          <a:bodyPr wrap="none" anchor="ctr"/>
          <a:lstStyle/>
          <a:p>
            <a:endParaRPr lang="en-US"/>
          </a:p>
        </p:txBody>
      </p:sp>
      <p:grpSp>
        <p:nvGrpSpPr>
          <p:cNvPr id="6" name="Group 5"/>
          <p:cNvGrpSpPr/>
          <p:nvPr/>
        </p:nvGrpSpPr>
        <p:grpSpPr>
          <a:xfrm>
            <a:off x="152400" y="1011361"/>
            <a:ext cx="3237822" cy="4461703"/>
            <a:chOff x="152400" y="1011361"/>
            <a:chExt cx="3237822" cy="4461703"/>
          </a:xfrm>
        </p:grpSpPr>
        <p:sp>
          <p:nvSpPr>
            <p:cNvPr id="27669" name="AutoShape 37"/>
            <p:cNvSpPr>
              <a:spLocks noChangeArrowheads="1"/>
            </p:cNvSpPr>
            <p:nvPr/>
          </p:nvSpPr>
          <p:spPr bwMode="auto">
            <a:xfrm>
              <a:off x="2491934" y="4495799"/>
              <a:ext cx="898288" cy="977265"/>
            </a:xfrm>
            <a:prstGeom prst="roundRect">
              <a:avLst>
                <a:gd name="adj" fmla="val 16667"/>
              </a:avLst>
            </a:prstGeom>
            <a:noFill/>
            <a:ln w="57150">
              <a:solidFill>
                <a:srgbClr val="009F00"/>
              </a:solidFill>
              <a:round/>
              <a:headEnd/>
              <a:tailEnd/>
            </a:ln>
          </p:spPr>
          <p:txBody>
            <a:bodyPr wrap="none" anchor="ctr"/>
            <a:lstStyle/>
            <a:p>
              <a:endParaRPr lang="en-US"/>
            </a:p>
          </p:txBody>
        </p:sp>
        <p:sp>
          <p:nvSpPr>
            <p:cNvPr id="27670" name="Text Box 42"/>
            <p:cNvSpPr txBox="1">
              <a:spLocks noChangeArrowheads="1"/>
            </p:cNvSpPr>
            <p:nvPr/>
          </p:nvSpPr>
          <p:spPr bwMode="auto">
            <a:xfrm>
              <a:off x="152400" y="1011361"/>
              <a:ext cx="1890714" cy="1754326"/>
            </a:xfrm>
            <a:prstGeom prst="rect">
              <a:avLst/>
            </a:prstGeom>
            <a:noFill/>
            <a:ln w="9525">
              <a:noFill/>
              <a:miter lim="800000"/>
              <a:headEnd/>
              <a:tailEnd/>
            </a:ln>
          </p:spPr>
          <p:txBody>
            <a:bodyPr wrap="square">
              <a:spAutoFit/>
            </a:bodyPr>
            <a:lstStyle/>
            <a:p>
              <a:pPr eaLnBrk="0" hangingPunct="0"/>
              <a:r>
                <a:rPr lang="en-US" b="1" dirty="0" smtClean="0">
                  <a:solidFill>
                    <a:srgbClr val="009F00"/>
                  </a:solidFill>
                </a:rPr>
                <a:t>Gospels</a:t>
              </a:r>
            </a:p>
            <a:p>
              <a:pPr eaLnBrk="0" hangingPunct="0"/>
              <a:r>
                <a:rPr lang="en-US" sz="1500" dirty="0" smtClean="0"/>
                <a:t>The story of Jesus’ life and ministry </a:t>
              </a:r>
              <a:br>
                <a:rPr lang="en-US" sz="1500" dirty="0" smtClean="0"/>
              </a:br>
              <a:r>
                <a:rPr lang="en-US" sz="1500" dirty="0" smtClean="0"/>
                <a:t>and the start of the Church, told from four complementary</a:t>
              </a:r>
            </a:p>
            <a:p>
              <a:pPr eaLnBrk="0" hangingPunct="0"/>
              <a:r>
                <a:rPr lang="en-US" sz="1500" dirty="0" smtClean="0"/>
                <a:t>faith </a:t>
              </a:r>
              <a:r>
                <a:rPr lang="en-US" sz="1500" dirty="0"/>
                <a:t>perspectives</a:t>
              </a:r>
              <a:endParaRPr kumimoji="1" lang="en-US" sz="1500" dirty="0">
                <a:cs typeface="Arial" charset="0"/>
              </a:endParaRPr>
            </a:p>
          </p:txBody>
        </p:sp>
        <p:sp>
          <p:nvSpPr>
            <p:cNvPr id="27673" name="Oval 41"/>
            <p:cNvSpPr>
              <a:spLocks noChangeArrowheads="1"/>
            </p:cNvSpPr>
            <p:nvPr/>
          </p:nvSpPr>
          <p:spPr bwMode="auto">
            <a:xfrm>
              <a:off x="2438400" y="4455496"/>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sp>
          <p:nvSpPr>
            <p:cNvPr id="27674" name="Oval 42"/>
            <p:cNvSpPr>
              <a:spLocks noChangeArrowheads="1"/>
            </p:cNvSpPr>
            <p:nvPr/>
          </p:nvSpPr>
          <p:spPr bwMode="auto">
            <a:xfrm>
              <a:off x="1972593" y="2025011"/>
              <a:ext cx="152400" cy="152400"/>
            </a:xfrm>
            <a:prstGeom prst="ellipse">
              <a:avLst/>
            </a:prstGeom>
            <a:solidFill>
              <a:srgbClr val="009F00"/>
            </a:solidFill>
            <a:ln w="9525">
              <a:solidFill>
                <a:srgbClr val="009F00"/>
              </a:solidFill>
              <a:round/>
              <a:headEnd/>
              <a:tailEnd/>
            </a:ln>
          </p:spPr>
          <p:txBody>
            <a:bodyPr wrap="none" anchor="ctr"/>
            <a:lstStyle/>
            <a:p>
              <a:endParaRPr lang="en-US"/>
            </a:p>
          </p:txBody>
        </p:sp>
      </p:grpSp>
      <p:sp>
        <p:nvSpPr>
          <p:cNvPr id="27672" name="Line 40"/>
          <p:cNvSpPr>
            <a:spLocks noChangeShapeType="1"/>
          </p:cNvSpPr>
          <p:nvPr/>
        </p:nvSpPr>
        <p:spPr bwMode="auto">
          <a:xfrm flipH="1" flipV="1">
            <a:off x="2072354" y="2177411"/>
            <a:ext cx="448370" cy="2354285"/>
          </a:xfrm>
          <a:prstGeom prst="line">
            <a:avLst/>
          </a:prstGeom>
          <a:noFill/>
          <a:ln w="57150">
            <a:solidFill>
              <a:srgbClr val="009F00"/>
            </a:solidFill>
            <a:round/>
            <a:headEnd/>
            <a:tailEnd/>
          </a:ln>
        </p:spPr>
        <p:txBody>
          <a:bodyPr wrap="none" anchor="ctr"/>
          <a:lstStyle/>
          <a:p>
            <a:endParaRPr lang="en-US"/>
          </a:p>
        </p:txBody>
      </p:sp>
      <p:sp>
        <p:nvSpPr>
          <p:cNvPr id="27664" name="Text Box 28"/>
          <p:cNvSpPr txBox="1">
            <a:spLocks noChangeArrowheads="1"/>
          </p:cNvSpPr>
          <p:nvPr/>
        </p:nvSpPr>
        <p:spPr bwMode="auto">
          <a:xfrm>
            <a:off x="6612194" y="424849"/>
            <a:ext cx="2379406" cy="2031325"/>
          </a:xfrm>
          <a:prstGeom prst="rect">
            <a:avLst/>
          </a:prstGeom>
          <a:noFill/>
          <a:ln w="9525">
            <a:noFill/>
            <a:miter lim="800000"/>
            <a:headEnd/>
            <a:tailEnd/>
          </a:ln>
        </p:spPr>
        <p:txBody>
          <a:bodyPr wrap="square">
            <a:spAutoFit/>
          </a:bodyPr>
          <a:lstStyle/>
          <a:p>
            <a:pPr eaLnBrk="0" hangingPunct="0"/>
            <a:r>
              <a:rPr lang="en-US" b="1" dirty="0">
                <a:solidFill>
                  <a:srgbClr val="F65400"/>
                </a:solidFill>
              </a:rPr>
              <a:t>Pauline Letters</a:t>
            </a:r>
            <a:endParaRPr lang="en-US" dirty="0">
              <a:solidFill>
                <a:srgbClr val="F65400"/>
              </a:solidFill>
            </a:endParaRPr>
          </a:p>
          <a:p>
            <a:pPr eaLnBrk="0" hangingPunct="0"/>
            <a:r>
              <a:rPr lang="en-US" b="1" dirty="0">
                <a:solidFill>
                  <a:srgbClr val="F65400"/>
                </a:solidFill>
              </a:rPr>
              <a:t>(Epistles)</a:t>
            </a:r>
            <a:endParaRPr lang="en-US" b="1" dirty="0">
              <a:solidFill>
                <a:srgbClr val="C90000"/>
              </a:solidFill>
            </a:endParaRPr>
          </a:p>
          <a:p>
            <a:pPr eaLnBrk="0" hangingPunct="0"/>
            <a:r>
              <a:rPr lang="en-US" sz="1500" dirty="0" smtClean="0"/>
              <a:t>Thirteen </a:t>
            </a:r>
            <a:r>
              <a:rPr lang="en-US" sz="1500" dirty="0"/>
              <a:t>letters </a:t>
            </a:r>
            <a:r>
              <a:rPr lang="en-US" sz="1500" dirty="0" smtClean="0"/>
              <a:t/>
            </a:r>
            <a:br>
              <a:rPr lang="en-US" sz="1500" dirty="0" smtClean="0"/>
            </a:br>
            <a:r>
              <a:rPr lang="en-US" sz="1500" dirty="0" smtClean="0"/>
              <a:t>by Saint </a:t>
            </a:r>
            <a:r>
              <a:rPr lang="en-US" sz="1500" dirty="0"/>
              <a:t>Paul or his </a:t>
            </a:r>
            <a:r>
              <a:rPr lang="en-US" sz="1500" dirty="0" smtClean="0"/>
              <a:t/>
            </a:r>
            <a:br>
              <a:rPr lang="en-US" sz="1500" dirty="0" smtClean="0"/>
            </a:br>
            <a:r>
              <a:rPr lang="en-US" sz="1500" dirty="0" smtClean="0"/>
              <a:t>disciples written </a:t>
            </a:r>
            <a:br>
              <a:rPr lang="en-US" sz="1500" dirty="0" smtClean="0"/>
            </a:br>
            <a:r>
              <a:rPr lang="en-US" sz="1500" dirty="0" smtClean="0"/>
              <a:t>to </a:t>
            </a:r>
            <a:r>
              <a:rPr lang="en-US" sz="1500" dirty="0"/>
              <a:t>provide teaching </a:t>
            </a:r>
            <a:r>
              <a:rPr lang="en-US" sz="1500" dirty="0" smtClean="0"/>
              <a:t/>
            </a:r>
            <a:br>
              <a:rPr lang="en-US" sz="1500" dirty="0" smtClean="0"/>
            </a:br>
            <a:r>
              <a:rPr lang="en-US" sz="1500" dirty="0" smtClean="0"/>
              <a:t>and to </a:t>
            </a:r>
            <a:r>
              <a:rPr lang="en-US" sz="1500" dirty="0"/>
              <a:t>correct abuses </a:t>
            </a:r>
            <a:r>
              <a:rPr lang="en-US" sz="1500" dirty="0" smtClean="0"/>
              <a:t/>
            </a:r>
            <a:br>
              <a:rPr lang="en-US" sz="1500" dirty="0" smtClean="0"/>
            </a:br>
            <a:r>
              <a:rPr lang="en-US" sz="1500" dirty="0" smtClean="0"/>
              <a:t>in </a:t>
            </a:r>
            <a:r>
              <a:rPr lang="en-US" sz="1500" dirty="0"/>
              <a:t>the early churches</a:t>
            </a:r>
            <a:endParaRPr lang="en-US" sz="1500" dirty="0">
              <a:solidFill>
                <a:srgbClr val="008100"/>
              </a:solidFill>
            </a:endParaRPr>
          </a:p>
        </p:txBody>
      </p:sp>
      <p:sp>
        <p:nvSpPr>
          <p:cNvPr id="27666" name="Line 40"/>
          <p:cNvSpPr>
            <a:spLocks noChangeShapeType="1"/>
          </p:cNvSpPr>
          <p:nvPr/>
        </p:nvSpPr>
        <p:spPr bwMode="auto">
          <a:xfrm flipV="1">
            <a:off x="5715000" y="914400"/>
            <a:ext cx="829273" cy="3541096"/>
          </a:xfrm>
          <a:prstGeom prst="line">
            <a:avLst/>
          </a:prstGeom>
          <a:noFill/>
          <a:ln w="57150">
            <a:solidFill>
              <a:srgbClr val="F65400"/>
            </a:solidFill>
            <a:round/>
            <a:headEnd/>
            <a:tailEnd/>
          </a:ln>
        </p:spPr>
        <p:txBody>
          <a:bodyPr wrap="none" anchor="ctr"/>
          <a:lstStyle/>
          <a:p>
            <a:endParaRPr lang="en-US"/>
          </a:p>
        </p:txBody>
      </p:sp>
      <p:sp>
        <p:nvSpPr>
          <p:cNvPr id="27667" name="Oval 41"/>
          <p:cNvSpPr>
            <a:spLocks noChangeArrowheads="1"/>
          </p:cNvSpPr>
          <p:nvPr/>
        </p:nvSpPr>
        <p:spPr bwMode="auto">
          <a:xfrm>
            <a:off x="5617736" y="4379296"/>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68" name="Oval 42"/>
          <p:cNvSpPr>
            <a:spLocks noChangeArrowheads="1"/>
          </p:cNvSpPr>
          <p:nvPr/>
        </p:nvSpPr>
        <p:spPr bwMode="auto">
          <a:xfrm>
            <a:off x="6475413" y="853992"/>
            <a:ext cx="152400" cy="152400"/>
          </a:xfrm>
          <a:prstGeom prst="ellipse">
            <a:avLst/>
          </a:prstGeom>
          <a:solidFill>
            <a:srgbClr val="F65400"/>
          </a:solidFill>
          <a:ln w="9525">
            <a:solidFill>
              <a:srgbClr val="F65400"/>
            </a:solidFill>
            <a:round/>
            <a:headEnd/>
            <a:tailEnd/>
          </a:ln>
        </p:spPr>
        <p:txBody>
          <a:bodyPr wrap="none" anchor="ctr"/>
          <a:lstStyle/>
          <a:p>
            <a:endParaRPr lang="en-US"/>
          </a:p>
        </p:txBody>
      </p:sp>
      <p:sp>
        <p:nvSpPr>
          <p:cNvPr id="27662" name="AutoShape 37"/>
          <p:cNvSpPr>
            <a:spLocks noChangeArrowheads="1"/>
          </p:cNvSpPr>
          <p:nvPr/>
        </p:nvSpPr>
        <p:spPr bwMode="auto">
          <a:xfrm>
            <a:off x="2453355" y="5534972"/>
            <a:ext cx="1051846" cy="942027"/>
          </a:xfrm>
          <a:prstGeom prst="roundRect">
            <a:avLst>
              <a:gd name="adj" fmla="val 16667"/>
            </a:avLst>
          </a:prstGeom>
          <a:noFill/>
          <a:ln w="57150">
            <a:solidFill>
              <a:srgbClr val="F65400"/>
            </a:solidFill>
            <a:round/>
            <a:headEnd/>
            <a:tailEnd/>
          </a:ln>
        </p:spPr>
        <p:txBody>
          <a:bodyPr wrap="none" anchor="ctr"/>
          <a:lstStyle/>
          <a:p>
            <a:endParaRPr lang="en-US"/>
          </a:p>
        </p:txBody>
      </p:sp>
      <p:grpSp>
        <p:nvGrpSpPr>
          <p:cNvPr id="12" name="Group 11"/>
          <p:cNvGrpSpPr/>
          <p:nvPr/>
        </p:nvGrpSpPr>
        <p:grpSpPr>
          <a:xfrm>
            <a:off x="5637671" y="4669565"/>
            <a:ext cx="3490218" cy="1807435"/>
            <a:chOff x="5637671" y="4669565"/>
            <a:chExt cx="3490218" cy="1807435"/>
          </a:xfrm>
        </p:grpSpPr>
        <p:sp>
          <p:nvSpPr>
            <p:cNvPr id="27655" name="AutoShape 30"/>
            <p:cNvSpPr>
              <a:spLocks noChangeArrowheads="1"/>
            </p:cNvSpPr>
            <p:nvPr/>
          </p:nvSpPr>
          <p:spPr bwMode="auto">
            <a:xfrm>
              <a:off x="5637671" y="5562600"/>
              <a:ext cx="693080" cy="914400"/>
            </a:xfrm>
            <a:prstGeom prst="roundRect">
              <a:avLst>
                <a:gd name="adj" fmla="val 16667"/>
              </a:avLst>
            </a:prstGeom>
            <a:noFill/>
            <a:ln w="57150">
              <a:solidFill>
                <a:srgbClr val="002F9C"/>
              </a:solidFill>
              <a:round/>
              <a:headEnd/>
              <a:tailEnd/>
            </a:ln>
          </p:spPr>
          <p:txBody>
            <a:bodyPr wrap="none" anchor="ctr"/>
            <a:lstStyle/>
            <a:p>
              <a:endParaRPr lang="en-US"/>
            </a:p>
          </p:txBody>
        </p:sp>
        <p:sp>
          <p:nvSpPr>
            <p:cNvPr id="27656" name="Text Box 35"/>
            <p:cNvSpPr txBox="1">
              <a:spLocks noChangeArrowheads="1"/>
            </p:cNvSpPr>
            <p:nvPr/>
          </p:nvSpPr>
          <p:spPr bwMode="auto">
            <a:xfrm>
              <a:off x="6875676" y="4669565"/>
              <a:ext cx="2252213" cy="1523494"/>
            </a:xfrm>
            <a:prstGeom prst="rect">
              <a:avLst/>
            </a:prstGeom>
            <a:noFill/>
            <a:ln w="9525">
              <a:noFill/>
              <a:miter lim="800000"/>
              <a:headEnd/>
              <a:tailEnd/>
            </a:ln>
          </p:spPr>
          <p:txBody>
            <a:bodyPr wrap="square">
              <a:spAutoFit/>
            </a:bodyPr>
            <a:lstStyle/>
            <a:p>
              <a:pPr eaLnBrk="0" hangingPunct="0"/>
              <a:r>
                <a:rPr lang="en-US" b="1" dirty="0">
                  <a:solidFill>
                    <a:srgbClr val="002F9C"/>
                  </a:solidFill>
                </a:rPr>
                <a:t>Revelation</a:t>
              </a:r>
            </a:p>
            <a:p>
              <a:pPr eaLnBrk="0" hangingPunct="0"/>
              <a:r>
                <a:rPr lang="en-US" sz="1500" dirty="0"/>
                <a:t>A book written as </a:t>
              </a:r>
              <a:r>
                <a:rPr lang="en-US" sz="1500" dirty="0" smtClean="0"/>
                <a:t>apocalyptic literature </a:t>
              </a:r>
              <a:r>
                <a:rPr lang="en-US" sz="1500" dirty="0"/>
                <a:t>during a time when</a:t>
              </a:r>
            </a:p>
            <a:p>
              <a:pPr eaLnBrk="0" hangingPunct="0"/>
              <a:r>
                <a:rPr lang="en-US" sz="1500" dirty="0"/>
                <a:t>Christians were being persecuted</a:t>
              </a:r>
              <a:endParaRPr kumimoji="1" lang="en-US" sz="1500" dirty="0">
                <a:cs typeface="Arial" charset="0"/>
              </a:endParaRPr>
            </a:p>
          </p:txBody>
        </p:sp>
        <p:grpSp>
          <p:nvGrpSpPr>
            <p:cNvPr id="27657" name="Group 71"/>
            <p:cNvGrpSpPr>
              <a:grpSpLocks/>
            </p:cNvGrpSpPr>
            <p:nvPr/>
          </p:nvGrpSpPr>
          <p:grpSpPr bwMode="auto">
            <a:xfrm>
              <a:off x="6248400" y="5316249"/>
              <a:ext cx="643346" cy="866437"/>
              <a:chOff x="6172200" y="5316249"/>
              <a:chExt cx="643346" cy="866437"/>
            </a:xfrm>
          </p:grpSpPr>
          <p:sp>
            <p:nvSpPr>
              <p:cNvPr id="27658" name="Line 40"/>
              <p:cNvSpPr>
                <a:spLocks noChangeShapeType="1"/>
              </p:cNvSpPr>
              <p:nvPr/>
            </p:nvSpPr>
            <p:spPr bwMode="auto">
              <a:xfrm flipV="1">
                <a:off x="6254551" y="5402934"/>
                <a:ext cx="484795" cy="701592"/>
              </a:xfrm>
              <a:prstGeom prst="line">
                <a:avLst/>
              </a:prstGeom>
              <a:noFill/>
              <a:ln w="57150">
                <a:solidFill>
                  <a:srgbClr val="002F9C"/>
                </a:solidFill>
                <a:round/>
                <a:headEnd/>
                <a:tailEnd/>
              </a:ln>
            </p:spPr>
            <p:txBody>
              <a:bodyPr wrap="none" anchor="ctr"/>
              <a:lstStyle/>
              <a:p>
                <a:endParaRPr lang="en-US"/>
              </a:p>
            </p:txBody>
          </p:sp>
          <p:sp>
            <p:nvSpPr>
              <p:cNvPr id="27659" name="Oval 41"/>
              <p:cNvSpPr>
                <a:spLocks noChangeArrowheads="1"/>
              </p:cNvSpPr>
              <p:nvPr/>
            </p:nvSpPr>
            <p:spPr bwMode="auto">
              <a:xfrm>
                <a:off x="6663146" y="5316249"/>
                <a:ext cx="152400" cy="152400"/>
              </a:xfrm>
              <a:prstGeom prst="ellipse">
                <a:avLst/>
              </a:prstGeom>
              <a:solidFill>
                <a:srgbClr val="002F9C"/>
              </a:solidFill>
              <a:ln w="9525">
                <a:solidFill>
                  <a:srgbClr val="002F9C"/>
                </a:solidFill>
                <a:round/>
                <a:headEnd/>
                <a:tailEnd/>
              </a:ln>
            </p:spPr>
            <p:txBody>
              <a:bodyPr wrap="none" anchor="ctr"/>
              <a:lstStyle/>
              <a:p>
                <a:endParaRPr lang="en-US"/>
              </a:p>
            </p:txBody>
          </p:sp>
          <p:sp>
            <p:nvSpPr>
              <p:cNvPr id="27660" name="Oval 42"/>
              <p:cNvSpPr>
                <a:spLocks noChangeArrowheads="1"/>
              </p:cNvSpPr>
              <p:nvPr/>
            </p:nvSpPr>
            <p:spPr bwMode="auto">
              <a:xfrm>
                <a:off x="6172200" y="6030286"/>
                <a:ext cx="152400" cy="152400"/>
              </a:xfrm>
              <a:prstGeom prst="ellipse">
                <a:avLst/>
              </a:prstGeom>
              <a:solidFill>
                <a:srgbClr val="002F9C"/>
              </a:solidFill>
              <a:ln w="9525">
                <a:solidFill>
                  <a:srgbClr val="002F9C"/>
                </a:solidFill>
                <a:round/>
                <a:headEnd/>
                <a:tailEnd/>
              </a:ln>
            </p:spPr>
            <p:txBody>
              <a:bodyPr wrap="none" anchor="ctr"/>
              <a:lstStyle/>
              <a:p>
                <a:endParaRPr lang="en-US"/>
              </a:p>
            </p:txBody>
          </p:sp>
        </p:grpSp>
      </p:grpSp>
      <p:grpSp>
        <p:nvGrpSpPr>
          <p:cNvPr id="8" name="Group 7"/>
          <p:cNvGrpSpPr/>
          <p:nvPr/>
        </p:nvGrpSpPr>
        <p:grpSpPr>
          <a:xfrm>
            <a:off x="176212" y="3154678"/>
            <a:ext cx="3703838" cy="2318387"/>
            <a:chOff x="176212" y="3154678"/>
            <a:chExt cx="3703838" cy="2318387"/>
          </a:xfrm>
        </p:grpSpPr>
        <p:sp>
          <p:nvSpPr>
            <p:cNvPr id="37" name="Text Box 42"/>
            <p:cNvSpPr txBox="1">
              <a:spLocks noChangeArrowheads="1"/>
            </p:cNvSpPr>
            <p:nvPr/>
          </p:nvSpPr>
          <p:spPr bwMode="auto">
            <a:xfrm>
              <a:off x="176212" y="3154678"/>
              <a:ext cx="1989803" cy="1061829"/>
            </a:xfrm>
            <a:prstGeom prst="rect">
              <a:avLst/>
            </a:prstGeom>
            <a:noFill/>
            <a:ln w="9525">
              <a:noFill/>
              <a:miter lim="800000"/>
              <a:headEnd/>
              <a:tailEnd/>
            </a:ln>
          </p:spPr>
          <p:txBody>
            <a:bodyPr wrap="square">
              <a:spAutoFit/>
            </a:bodyPr>
            <a:lstStyle/>
            <a:p>
              <a:pPr eaLnBrk="0" hangingPunct="0"/>
              <a:r>
                <a:rPr lang="en-US" b="1" dirty="0" smtClean="0">
                  <a:solidFill>
                    <a:srgbClr val="C80000"/>
                  </a:solidFill>
                </a:rPr>
                <a:t>Acts</a:t>
              </a:r>
              <a:endParaRPr lang="en-US" b="1" dirty="0">
                <a:solidFill>
                  <a:srgbClr val="C80000"/>
                </a:solidFill>
              </a:endParaRPr>
            </a:p>
            <a:p>
              <a:pPr eaLnBrk="0" hangingPunct="0"/>
              <a:r>
                <a:rPr lang="en-US" sz="1500" dirty="0"/>
                <a:t>This books tells about the early Christian community</a:t>
              </a:r>
              <a:endParaRPr kumimoji="1" lang="en-US" sz="1500" dirty="0">
                <a:cs typeface="Arial" charset="0"/>
              </a:endParaRPr>
            </a:p>
          </p:txBody>
        </p:sp>
        <p:sp>
          <p:nvSpPr>
            <p:cNvPr id="38" name="AutoShape 37"/>
            <p:cNvSpPr>
              <a:spLocks noChangeArrowheads="1"/>
            </p:cNvSpPr>
            <p:nvPr/>
          </p:nvSpPr>
          <p:spPr bwMode="auto">
            <a:xfrm>
              <a:off x="3520154" y="4495800"/>
              <a:ext cx="359896" cy="977265"/>
            </a:xfrm>
            <a:prstGeom prst="roundRect">
              <a:avLst>
                <a:gd name="adj" fmla="val 16667"/>
              </a:avLst>
            </a:prstGeom>
            <a:noFill/>
            <a:ln w="57150">
              <a:solidFill>
                <a:srgbClr val="C80000"/>
              </a:solidFill>
              <a:round/>
              <a:headEnd/>
              <a:tailEnd/>
            </a:ln>
          </p:spPr>
          <p:txBody>
            <a:bodyPr wrap="none" anchor="ctr"/>
            <a:lstStyle/>
            <a:p>
              <a:endParaRPr lang="en-US"/>
            </a:p>
          </p:txBody>
        </p:sp>
        <p:sp>
          <p:nvSpPr>
            <p:cNvPr id="39" name="Line 40"/>
            <p:cNvSpPr>
              <a:spLocks noChangeShapeType="1"/>
            </p:cNvSpPr>
            <p:nvPr/>
          </p:nvSpPr>
          <p:spPr bwMode="auto">
            <a:xfrm>
              <a:off x="1828800" y="3733801"/>
              <a:ext cx="1752600" cy="759796"/>
            </a:xfrm>
            <a:prstGeom prst="line">
              <a:avLst/>
            </a:prstGeom>
            <a:noFill/>
            <a:ln w="57150">
              <a:solidFill>
                <a:srgbClr val="C80000"/>
              </a:solidFill>
              <a:round/>
              <a:headEnd/>
              <a:tailEnd/>
            </a:ln>
          </p:spPr>
          <p:txBody>
            <a:bodyPr wrap="none" anchor="ctr"/>
            <a:lstStyle/>
            <a:p>
              <a:endParaRPr lang="en-US"/>
            </a:p>
          </p:txBody>
        </p:sp>
        <p:sp>
          <p:nvSpPr>
            <p:cNvPr id="40" name="Oval 42"/>
            <p:cNvSpPr>
              <a:spLocks noChangeArrowheads="1"/>
            </p:cNvSpPr>
            <p:nvPr/>
          </p:nvSpPr>
          <p:spPr bwMode="auto">
            <a:xfrm>
              <a:off x="1771991" y="3657602"/>
              <a:ext cx="152400" cy="152400"/>
            </a:xfrm>
            <a:prstGeom prst="ellipse">
              <a:avLst/>
            </a:prstGeom>
            <a:solidFill>
              <a:srgbClr val="C80000"/>
            </a:solidFill>
            <a:ln w="9525">
              <a:solidFill>
                <a:srgbClr val="C80000"/>
              </a:solidFill>
              <a:round/>
              <a:headEnd/>
              <a:tailEnd/>
            </a:ln>
          </p:spPr>
          <p:txBody>
            <a:bodyPr wrap="none" anchor="ctr"/>
            <a:lstStyle/>
            <a:p>
              <a:endParaRPr lang="en-US"/>
            </a:p>
          </p:txBody>
        </p:sp>
        <p:sp>
          <p:nvSpPr>
            <p:cNvPr id="41" name="Oval 42"/>
            <p:cNvSpPr>
              <a:spLocks noChangeArrowheads="1"/>
            </p:cNvSpPr>
            <p:nvPr/>
          </p:nvSpPr>
          <p:spPr bwMode="auto">
            <a:xfrm>
              <a:off x="3505200" y="4417396"/>
              <a:ext cx="152400" cy="152400"/>
            </a:xfrm>
            <a:prstGeom prst="ellipse">
              <a:avLst/>
            </a:prstGeom>
            <a:solidFill>
              <a:srgbClr val="C80000"/>
            </a:solidFill>
            <a:ln w="9525">
              <a:solidFill>
                <a:srgbClr val="C80000"/>
              </a:solidFill>
              <a:round/>
              <a:headEnd/>
              <a:tailEnd/>
            </a:ln>
          </p:spPr>
          <p:txBody>
            <a:bodyPr wrap="none" anchor="ctr"/>
            <a:lstStyle/>
            <a:p>
              <a:endParaRPr lang="en-US"/>
            </a:p>
          </p:txBody>
        </p:sp>
      </p:grpSp>
      <p:grpSp>
        <p:nvGrpSpPr>
          <p:cNvPr id="2" name="Group 1"/>
          <p:cNvGrpSpPr/>
          <p:nvPr/>
        </p:nvGrpSpPr>
        <p:grpSpPr>
          <a:xfrm>
            <a:off x="3771900" y="2560514"/>
            <a:ext cx="5219700" cy="3909111"/>
            <a:chOff x="3771900" y="2560514"/>
            <a:chExt cx="5219700" cy="3909111"/>
          </a:xfrm>
        </p:grpSpPr>
        <p:sp>
          <p:nvSpPr>
            <p:cNvPr id="27675" name="AutoShape 44"/>
            <p:cNvSpPr>
              <a:spLocks noChangeArrowheads="1"/>
            </p:cNvSpPr>
            <p:nvPr/>
          </p:nvSpPr>
          <p:spPr bwMode="auto">
            <a:xfrm>
              <a:off x="3771900" y="5534972"/>
              <a:ext cx="1752600" cy="934653"/>
            </a:xfrm>
            <a:prstGeom prst="roundRect">
              <a:avLst>
                <a:gd name="adj" fmla="val 16667"/>
              </a:avLst>
            </a:prstGeom>
            <a:noFill/>
            <a:ln w="57150">
              <a:solidFill>
                <a:srgbClr val="7030A0"/>
              </a:solidFill>
              <a:round/>
              <a:headEnd/>
              <a:tailEnd/>
            </a:ln>
          </p:spPr>
          <p:txBody>
            <a:bodyPr wrap="none" anchor="ctr"/>
            <a:lstStyle/>
            <a:p>
              <a:endParaRPr lang="en-US"/>
            </a:p>
          </p:txBody>
        </p:sp>
        <p:sp>
          <p:nvSpPr>
            <p:cNvPr id="27676" name="Text Box 49"/>
            <p:cNvSpPr txBox="1">
              <a:spLocks noChangeArrowheads="1"/>
            </p:cNvSpPr>
            <p:nvPr/>
          </p:nvSpPr>
          <p:spPr bwMode="auto">
            <a:xfrm>
              <a:off x="6842173" y="2560514"/>
              <a:ext cx="2149427" cy="2031325"/>
            </a:xfrm>
            <a:prstGeom prst="rect">
              <a:avLst/>
            </a:prstGeom>
            <a:noFill/>
            <a:ln w="9525">
              <a:noFill/>
              <a:miter lim="800000"/>
              <a:headEnd/>
              <a:tailEnd/>
            </a:ln>
          </p:spPr>
          <p:txBody>
            <a:bodyPr wrap="square">
              <a:spAutoFit/>
            </a:bodyPr>
            <a:lstStyle/>
            <a:p>
              <a:pPr eaLnBrk="0" hangingPunct="0"/>
              <a:r>
                <a:rPr lang="en-US" b="1" dirty="0">
                  <a:solidFill>
                    <a:srgbClr val="7030A0"/>
                  </a:solidFill>
                </a:rPr>
                <a:t>Non-Pauline Letters</a:t>
              </a:r>
            </a:p>
            <a:p>
              <a:pPr eaLnBrk="0" hangingPunct="0"/>
              <a:r>
                <a:rPr lang="en-US" sz="1500" dirty="0" smtClean="0"/>
                <a:t>Eight </a:t>
              </a:r>
              <a:r>
                <a:rPr lang="en-US" sz="1500" dirty="0"/>
                <a:t>letters written </a:t>
              </a:r>
              <a:r>
                <a:rPr lang="en-US" sz="1500" dirty="0" smtClean="0"/>
                <a:t/>
              </a:r>
              <a:br>
                <a:rPr lang="en-US" sz="1500" dirty="0" smtClean="0"/>
              </a:br>
              <a:r>
                <a:rPr lang="en-US" sz="1500" dirty="0" smtClean="0"/>
                <a:t>by </a:t>
              </a:r>
              <a:r>
                <a:rPr lang="en-US" sz="1500" dirty="0"/>
                <a:t>Christ’s Apostles or their disciples to provide teaching and to correct abuses in the early churches</a:t>
              </a:r>
              <a:endParaRPr lang="en-US" sz="1500" dirty="0">
                <a:solidFill>
                  <a:srgbClr val="008100"/>
                </a:solidFill>
              </a:endParaRPr>
            </a:p>
          </p:txBody>
        </p:sp>
        <p:sp>
          <p:nvSpPr>
            <p:cNvPr id="27679" name="Oval 41"/>
            <p:cNvSpPr>
              <a:spLocks noChangeArrowheads="1"/>
            </p:cNvSpPr>
            <p:nvPr/>
          </p:nvSpPr>
          <p:spPr bwMode="auto">
            <a:xfrm>
              <a:off x="5439698" y="5975680"/>
              <a:ext cx="152400" cy="152400"/>
            </a:xfrm>
            <a:prstGeom prst="ellipse">
              <a:avLst/>
            </a:prstGeom>
            <a:solidFill>
              <a:srgbClr val="7030A0"/>
            </a:solidFill>
            <a:ln w="9525">
              <a:solidFill>
                <a:srgbClr val="7030A0"/>
              </a:solidFill>
              <a:round/>
              <a:headEnd/>
              <a:tailEnd/>
            </a:ln>
          </p:spPr>
          <p:txBody>
            <a:bodyPr wrap="none" anchor="ctr"/>
            <a:lstStyle/>
            <a:p>
              <a:endParaRPr lang="en-US"/>
            </a:p>
          </p:txBody>
        </p:sp>
        <p:sp>
          <p:nvSpPr>
            <p:cNvPr id="27678" name="Line 40"/>
            <p:cNvSpPr>
              <a:spLocks noChangeShapeType="1"/>
            </p:cNvSpPr>
            <p:nvPr/>
          </p:nvSpPr>
          <p:spPr bwMode="auto">
            <a:xfrm flipH="1">
              <a:off x="5547848" y="3953152"/>
              <a:ext cx="1189702" cy="2077134"/>
            </a:xfrm>
            <a:prstGeom prst="line">
              <a:avLst/>
            </a:prstGeom>
            <a:noFill/>
            <a:ln w="57150">
              <a:solidFill>
                <a:srgbClr val="7030A0"/>
              </a:solidFill>
              <a:round/>
              <a:headEnd/>
              <a:tailEnd/>
            </a:ln>
          </p:spPr>
          <p:txBody>
            <a:bodyPr wrap="none" anchor="ctr"/>
            <a:lstStyle/>
            <a:p>
              <a:endParaRPr lang="en-US"/>
            </a:p>
          </p:txBody>
        </p:sp>
        <p:sp>
          <p:nvSpPr>
            <p:cNvPr id="27680" name="Oval 42"/>
            <p:cNvSpPr>
              <a:spLocks noChangeArrowheads="1"/>
            </p:cNvSpPr>
            <p:nvPr/>
          </p:nvSpPr>
          <p:spPr bwMode="auto">
            <a:xfrm>
              <a:off x="6661350" y="3876952"/>
              <a:ext cx="152400" cy="152400"/>
            </a:xfrm>
            <a:prstGeom prst="ellipse">
              <a:avLst/>
            </a:prstGeom>
            <a:solidFill>
              <a:srgbClr val="7030A0"/>
            </a:solidFill>
            <a:ln w="9525">
              <a:solidFill>
                <a:srgbClr val="7030A0"/>
              </a:solidFill>
              <a:round/>
              <a:headEnd/>
              <a:tailEnd/>
            </a:ln>
          </p:spPr>
          <p:txBody>
            <a:bodyPr wrap="none" anchor="ctr"/>
            <a:lstStyle/>
            <a:p>
              <a:endParaRPr lang="en-US"/>
            </a:p>
          </p:txBody>
        </p:sp>
      </p:grpSp>
    </p:spTree>
    <p:extLst>
      <p:ext uri="{BB962C8B-B14F-4D97-AF65-F5344CB8AC3E}">
        <p14:creationId xmlns:p14="http://schemas.microsoft.com/office/powerpoint/2010/main" val="95842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4558</TotalTime>
  <Words>1303</Words>
  <Application>Microsoft Office PowerPoint</Application>
  <PresentationFormat>On-screen Show (4:3)</PresentationFormat>
  <Paragraphs>157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Default Design</vt:lpstr>
      <vt:lpstr>What Is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God &amp; Being Found by God</dc:title>
  <dc:creator>Beth Martinka</dc:creator>
  <cp:lastModifiedBy>Caren Yang</cp:lastModifiedBy>
  <cp:revision>525</cp:revision>
  <dcterms:created xsi:type="dcterms:W3CDTF">2009-06-22T14:27:32Z</dcterms:created>
  <dcterms:modified xsi:type="dcterms:W3CDTF">2015-04-02T20:21:33Z</dcterms:modified>
</cp:coreProperties>
</file>