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8" r:id="rId12"/>
  </p:sldIdLst>
  <p:sldSz cx="26009600" cy="19507200"/>
  <p:notesSz cx="6858000" cy="9144000"/>
  <p:defaultTextStyle>
    <a:lvl1pPr>
      <a:defRPr sz="5000">
        <a:latin typeface="Calibri"/>
        <a:ea typeface="Calibri"/>
        <a:cs typeface="Calibri"/>
        <a:sym typeface="Calibri"/>
      </a:defRPr>
    </a:lvl1pPr>
    <a:lvl2pPr indent="457200">
      <a:defRPr sz="5000">
        <a:latin typeface="Calibri"/>
        <a:ea typeface="Calibri"/>
        <a:cs typeface="Calibri"/>
        <a:sym typeface="Calibri"/>
      </a:defRPr>
    </a:lvl2pPr>
    <a:lvl3pPr indent="914400">
      <a:defRPr sz="5000">
        <a:latin typeface="Calibri"/>
        <a:ea typeface="Calibri"/>
        <a:cs typeface="Calibri"/>
        <a:sym typeface="Calibri"/>
      </a:defRPr>
    </a:lvl3pPr>
    <a:lvl4pPr indent="1371600">
      <a:defRPr sz="5000">
        <a:latin typeface="Calibri"/>
        <a:ea typeface="Calibri"/>
        <a:cs typeface="Calibri"/>
        <a:sym typeface="Calibri"/>
      </a:defRPr>
    </a:lvl4pPr>
    <a:lvl5pPr indent="1828800">
      <a:defRPr sz="5000">
        <a:latin typeface="Calibri"/>
        <a:ea typeface="Calibri"/>
        <a:cs typeface="Calibri"/>
        <a:sym typeface="Calibri"/>
      </a:defRPr>
    </a:lvl5pPr>
    <a:lvl6pPr indent="2286000">
      <a:defRPr sz="5000">
        <a:latin typeface="Calibri"/>
        <a:ea typeface="Calibri"/>
        <a:cs typeface="Calibri"/>
        <a:sym typeface="Calibri"/>
      </a:defRPr>
    </a:lvl6pPr>
    <a:lvl7pPr indent="2743200">
      <a:defRPr sz="5000">
        <a:latin typeface="Calibri"/>
        <a:ea typeface="Calibri"/>
        <a:cs typeface="Calibri"/>
        <a:sym typeface="Calibri"/>
      </a:defRPr>
    </a:lvl7pPr>
    <a:lvl8pPr indent="3200400">
      <a:defRPr sz="5000">
        <a:latin typeface="Calibri"/>
        <a:ea typeface="Calibri"/>
        <a:cs typeface="Calibri"/>
        <a:sym typeface="Calibri"/>
      </a:defRPr>
    </a:lvl8pPr>
    <a:lvl9pPr indent="3657600">
      <a:defRPr sz="5000">
        <a:latin typeface="Calibri"/>
        <a:ea typeface="Calibri"/>
        <a:cs typeface="Calibri"/>
        <a:sym typeface="Calibri"/>
      </a:defRPr>
    </a:lvl9pPr>
  </p:defaultTextStyle>
  <p:extLst>
    <p:ext uri="{EFAFB233-063F-42B5-8137-9DF3F51BA10A}">
      <p15:sldGuideLst xmlns:p15="http://schemas.microsoft.com/office/powerpoint/2012/main">
        <p15:guide id="1" orient="horz" pos="6144">
          <p15:clr>
            <a:srgbClr val="A4A3A4"/>
          </p15:clr>
        </p15:guide>
        <p15:guide id="2" pos="81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13" autoAdjust="0"/>
    <p:restoredTop sz="83151" autoAdjust="0"/>
  </p:normalViewPr>
  <p:slideViewPr>
    <p:cSldViewPr snapToGrid="0" snapToObjects="1">
      <p:cViewPr varScale="1">
        <p:scale>
          <a:sx n="30" d="100"/>
          <a:sy n="30" d="100"/>
        </p:scale>
        <p:origin x="204" y="120"/>
      </p:cViewPr>
      <p:guideLst>
        <p:guide orient="horz" pos="6144"/>
        <p:guide pos="819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Shape 2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26" name="Shape 26"/>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947042639"/>
      </p:ext>
    </p:extLst>
  </p:cSld>
  <p:clrMap bg1="lt1" tx1="dk1" bg2="lt2" tx2="dk2" accent1="accent1" accent2="accent2" accent3="accent3" accent4="accent4" accent5="accent5" accent6="accent6" hlink="hlink" folHlink="folHlink"/>
  <p:notesStyle>
    <a:lvl1pPr defTabSz="457200">
      <a:lnSpc>
        <a:spcPct val="117999"/>
      </a:lnSpc>
      <a:defRPr sz="6200">
        <a:latin typeface="+mn-lt"/>
        <a:ea typeface="+mn-ea"/>
        <a:cs typeface="+mn-cs"/>
        <a:sym typeface="Helvetica Neue"/>
      </a:defRPr>
    </a:lvl1pPr>
    <a:lvl2pPr indent="228600" defTabSz="457200">
      <a:lnSpc>
        <a:spcPct val="117999"/>
      </a:lnSpc>
      <a:defRPr sz="6200">
        <a:latin typeface="+mn-lt"/>
        <a:ea typeface="+mn-ea"/>
        <a:cs typeface="+mn-cs"/>
        <a:sym typeface="Helvetica Neue"/>
      </a:defRPr>
    </a:lvl2pPr>
    <a:lvl3pPr indent="457200" defTabSz="457200">
      <a:lnSpc>
        <a:spcPct val="117999"/>
      </a:lnSpc>
      <a:defRPr sz="6200">
        <a:latin typeface="+mn-lt"/>
        <a:ea typeface="+mn-ea"/>
        <a:cs typeface="+mn-cs"/>
        <a:sym typeface="Helvetica Neue"/>
      </a:defRPr>
    </a:lvl3pPr>
    <a:lvl4pPr indent="685800" defTabSz="457200">
      <a:lnSpc>
        <a:spcPct val="117999"/>
      </a:lnSpc>
      <a:defRPr sz="6200">
        <a:latin typeface="+mn-lt"/>
        <a:ea typeface="+mn-ea"/>
        <a:cs typeface="+mn-cs"/>
        <a:sym typeface="Helvetica Neue"/>
      </a:defRPr>
    </a:lvl4pPr>
    <a:lvl5pPr indent="914400" defTabSz="457200">
      <a:lnSpc>
        <a:spcPct val="117999"/>
      </a:lnSpc>
      <a:defRPr sz="6200">
        <a:latin typeface="+mn-lt"/>
        <a:ea typeface="+mn-ea"/>
        <a:cs typeface="+mn-cs"/>
        <a:sym typeface="Helvetica Neue"/>
      </a:defRPr>
    </a:lvl5pPr>
    <a:lvl6pPr indent="1143000" defTabSz="457200">
      <a:lnSpc>
        <a:spcPct val="117999"/>
      </a:lnSpc>
      <a:defRPr sz="6200">
        <a:latin typeface="+mn-lt"/>
        <a:ea typeface="+mn-ea"/>
        <a:cs typeface="+mn-cs"/>
        <a:sym typeface="Helvetica Neue"/>
      </a:defRPr>
    </a:lvl6pPr>
    <a:lvl7pPr indent="1371600" defTabSz="457200">
      <a:lnSpc>
        <a:spcPct val="117999"/>
      </a:lnSpc>
      <a:defRPr sz="6200">
        <a:latin typeface="+mn-lt"/>
        <a:ea typeface="+mn-ea"/>
        <a:cs typeface="+mn-cs"/>
        <a:sym typeface="Helvetica Neue"/>
      </a:defRPr>
    </a:lvl7pPr>
    <a:lvl8pPr indent="1600200" defTabSz="457200">
      <a:lnSpc>
        <a:spcPct val="117999"/>
      </a:lnSpc>
      <a:defRPr sz="6200">
        <a:latin typeface="+mn-lt"/>
        <a:ea typeface="+mn-ea"/>
        <a:cs typeface="+mn-cs"/>
        <a:sym typeface="Helvetica Neue"/>
      </a:defRPr>
    </a:lvl8pPr>
    <a:lvl9pPr indent="1828800" defTabSz="457200">
      <a:lnSpc>
        <a:spcPct val="117999"/>
      </a:lnSpc>
      <a:defRPr sz="6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Faith in Action sidebar, “Living the Gospel Together,” in article 12. Discuss the three-step method for faith in action used by the Christian Family Movement. Ask for examples of how this method could help a family, a community, and the world.</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12.</a:t>
            </a:r>
          </a:p>
          <a:p>
            <a:r>
              <a:rPr lang="en-US" sz="6200" dirty="0" smtClean="0">
                <a:effectLst/>
                <a:latin typeface="+mn-lt"/>
                <a:ea typeface="+mn-ea"/>
                <a:cs typeface="+mn-cs"/>
                <a:sym typeface="Helvetica Neue"/>
              </a:rPr>
              <a:t> </a:t>
            </a:r>
          </a:p>
          <a:p>
            <a:endParaRPr lang="en-US" dirty="0"/>
          </a:p>
        </p:txBody>
      </p:sp>
    </p:spTree>
    <p:extLst>
      <p:ext uri="{BB962C8B-B14F-4D97-AF65-F5344CB8AC3E}">
        <p14:creationId xmlns:p14="http://schemas.microsoft.com/office/powerpoint/2010/main" val="101142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that both of these titles highlight Jesus’ divinity. Ask the question in the student text that concludes article 15:</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Which title for Jesus helps you to feel most connected with him?</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15</a:t>
            </a:r>
            <a:r>
              <a:rPr lang="en-US" dirty="0" smtClean="0">
                <a:effectLst/>
              </a:rPr>
              <a:t> </a:t>
            </a:r>
            <a:endParaRPr lang="en-US" dirty="0"/>
          </a:p>
        </p:txBody>
      </p:sp>
    </p:spTree>
    <p:extLst>
      <p:ext uri="{BB962C8B-B14F-4D97-AF65-F5344CB8AC3E}">
        <p14:creationId xmlns:p14="http://schemas.microsoft.com/office/powerpoint/2010/main" val="189776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Point out that Jesus Christ was born of a virgin as a sign of his divine identity. Explain that the virgin birth also symbolizes that Jesus is the New Adam (who also did not have an earthly father).</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12.</a:t>
            </a:r>
          </a:p>
          <a:p>
            <a:endParaRPr lang="en-US" sz="6200" dirty="0" smtClean="0">
              <a:effectLst/>
              <a:latin typeface="+mn-lt"/>
              <a:ea typeface="+mn-ea"/>
              <a:cs typeface="+mn-cs"/>
              <a:sym typeface="Helvetica Neue"/>
            </a:endParaRPr>
          </a:p>
        </p:txBody>
      </p:sp>
    </p:spTree>
    <p:extLst>
      <p:ext uri="{BB962C8B-B14F-4D97-AF65-F5344CB8AC3E}">
        <p14:creationId xmlns:p14="http://schemas.microsoft.com/office/powerpoint/2010/main" val="3873074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the questions that conclude</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article 12 in the student text: Whom do you know in your own life who models faith and trust in God’s plan? How do they do this? Consider sharing your own answers.</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12.</a:t>
            </a:r>
          </a:p>
          <a:p>
            <a:endParaRPr lang="en-US" dirty="0"/>
          </a:p>
        </p:txBody>
      </p:sp>
    </p:spTree>
    <p:extLst>
      <p:ext uri="{BB962C8B-B14F-4D97-AF65-F5344CB8AC3E}">
        <p14:creationId xmlns:p14="http://schemas.microsoft.com/office/powerpoint/2010/main" val="1478161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students to read the chart in article 13 of the student text. Ask why Jesus was born in Bethlehem (the census), how he showed zeal for the Temple (the cleansing of the Temple), and when he rode on a donkey (entry into Jerusalem).</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13. </a:t>
            </a:r>
          </a:p>
          <a:p>
            <a:endParaRPr lang="en-US" dirty="0"/>
          </a:p>
        </p:txBody>
      </p:sp>
    </p:spTree>
    <p:extLst>
      <p:ext uri="{BB962C8B-B14F-4D97-AF65-F5344CB8AC3E}">
        <p14:creationId xmlns:p14="http://schemas.microsoft.com/office/powerpoint/2010/main" val="2742397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Tell the students that the next slides discuss the reasons for the Incarnation. Ask the students to brainstorm some reasons and list them on the board, without commenting, before going on.</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14.</a:t>
            </a:r>
          </a:p>
          <a:p>
            <a:endParaRPr lang="en-US" dirty="0"/>
          </a:p>
        </p:txBody>
      </p:sp>
    </p:spTree>
    <p:extLst>
      <p:ext uri="{BB962C8B-B14F-4D97-AF65-F5344CB8AC3E}">
        <p14:creationId xmlns:p14="http://schemas.microsoft.com/office/powerpoint/2010/main" val="69013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Explain each reason for the Incarnation</a:t>
            </a:r>
            <a:r>
              <a:rPr lang="en-US" sz="6200" baseline="0" dirty="0" smtClean="0">
                <a:effectLst/>
                <a:latin typeface="+mn-lt"/>
                <a:ea typeface="+mn-ea"/>
                <a:cs typeface="+mn-cs"/>
                <a:sym typeface="Helvetica Neue"/>
              </a:rPr>
              <a:t> presented </a:t>
            </a:r>
            <a:r>
              <a:rPr lang="en-US" sz="6200" dirty="0" smtClean="0">
                <a:effectLst/>
                <a:latin typeface="+mn-lt"/>
                <a:ea typeface="+mn-ea"/>
                <a:cs typeface="+mn-cs"/>
                <a:sym typeface="Helvetica Neue"/>
              </a:rPr>
              <a:t>in article 14</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On the board, check off items from the students’ brainstorm that relate to each reason.</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14.</a:t>
            </a: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297154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Continue explaining the reasons for the Incarnation in article 14</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Discuss any items on the board without checkmarks.</a:t>
            </a:r>
          </a:p>
          <a:p>
            <a:r>
              <a:rPr lang="en-US" sz="6200" dirty="0" smtClean="0">
                <a:effectLst/>
                <a:latin typeface="+mn-lt"/>
                <a:ea typeface="+mn-ea"/>
                <a:cs typeface="+mn-cs"/>
                <a:sym typeface="Helvetica Neue"/>
              </a:rPr>
              <a:t>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14. </a:t>
            </a:r>
          </a:p>
          <a:p>
            <a:endParaRPr lang="en-US" dirty="0"/>
          </a:p>
        </p:txBody>
      </p:sp>
    </p:spTree>
    <p:extLst>
      <p:ext uri="{BB962C8B-B14F-4D97-AF65-F5344CB8AC3E}">
        <p14:creationId xmlns:p14="http://schemas.microsoft.com/office/powerpoint/2010/main" val="490432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Direct the students to read the chart in article 15</a:t>
            </a:r>
            <a:r>
              <a:rPr lang="en-US" sz="6200" baseline="0" dirty="0" smtClean="0">
                <a:effectLst/>
                <a:latin typeface="+mn-lt"/>
                <a:ea typeface="+mn-ea"/>
                <a:cs typeface="+mn-cs"/>
                <a:sym typeface="Helvetica Neue"/>
              </a:rPr>
              <a:t> </a:t>
            </a:r>
            <a:r>
              <a:rPr lang="en-US" sz="6200" dirty="0" smtClean="0">
                <a:effectLst/>
                <a:latin typeface="+mn-lt"/>
                <a:ea typeface="+mn-ea"/>
                <a:cs typeface="+mn-cs"/>
                <a:sym typeface="Helvetica Neue"/>
              </a:rPr>
              <a:t>of the student text. Ask for comments, or provide information about Jesus’ titles.</a:t>
            </a:r>
          </a:p>
          <a:p>
            <a:r>
              <a:rPr lang="en-US" sz="6200" dirty="0" smtClean="0">
                <a:effectLst/>
                <a:latin typeface="+mn-lt"/>
                <a:ea typeface="+mn-ea"/>
                <a:cs typeface="+mn-cs"/>
                <a:sym typeface="Helvetica Neue"/>
              </a:rPr>
              <a:t> </a:t>
            </a:r>
          </a:p>
          <a:p>
            <a:r>
              <a:rPr lang="en-US" sz="6200" dirty="0" smtClean="0">
                <a:effectLst/>
                <a:latin typeface="+mn-lt"/>
                <a:ea typeface="+mn-ea"/>
                <a:cs typeface="+mn-cs"/>
                <a:sym typeface="Helvetica Neue"/>
              </a:rPr>
              <a:t>This slide corresponds to student text content in article 15.</a:t>
            </a:r>
          </a:p>
          <a:p>
            <a:r>
              <a:rPr lang="en-US" sz="6200" dirty="0" smtClean="0">
                <a:effectLst/>
                <a:latin typeface="+mn-lt"/>
                <a:ea typeface="+mn-ea"/>
                <a:cs typeface="+mn-cs"/>
                <a:sym typeface="Helvetica Neue"/>
              </a:rPr>
              <a:t> </a:t>
            </a:r>
          </a:p>
          <a:p>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27024104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200" i="1" dirty="0" smtClean="0">
                <a:effectLst/>
                <a:latin typeface="+mn-lt"/>
                <a:ea typeface="+mn-ea"/>
                <a:cs typeface="+mn-cs"/>
                <a:sym typeface="Helvetica Neue"/>
              </a:rPr>
              <a:t>Notes</a:t>
            </a:r>
            <a:r>
              <a:rPr lang="en-US" sz="6200" dirty="0" smtClean="0">
                <a:effectLst/>
                <a:latin typeface="+mn-lt"/>
                <a:ea typeface="+mn-ea"/>
                <a:cs typeface="+mn-cs"/>
                <a:sym typeface="Helvetica Neue"/>
              </a:rPr>
              <a:t>: Ask volunteers to comment on the mission for which Jesus was anointed. (He was anointed priest, prophet, and king to be savior of the world.)</a:t>
            </a:r>
          </a:p>
          <a:p>
            <a:r>
              <a:rPr lang="en-US" sz="6200" dirty="0" smtClean="0">
                <a:effectLst/>
                <a:latin typeface="+mn-lt"/>
                <a:ea typeface="+mn-ea"/>
                <a:cs typeface="+mn-cs"/>
                <a:sym typeface="Helvetica Neue"/>
              </a:rPr>
              <a:t/>
            </a:r>
            <a:br>
              <a:rPr lang="en-US" sz="6200" dirty="0" smtClean="0">
                <a:effectLst/>
                <a:latin typeface="+mn-lt"/>
                <a:ea typeface="+mn-ea"/>
                <a:cs typeface="+mn-cs"/>
                <a:sym typeface="Helvetica Neue"/>
              </a:rPr>
            </a:br>
            <a:r>
              <a:rPr lang="en-US" sz="6200" dirty="0" smtClean="0">
                <a:effectLst/>
                <a:latin typeface="+mn-lt"/>
                <a:ea typeface="+mn-ea"/>
                <a:cs typeface="+mn-cs"/>
                <a:sym typeface="Helvetica Neue"/>
              </a:rPr>
              <a:t>This slide corresponds to student text content in article 15.</a:t>
            </a:r>
          </a:p>
          <a:p>
            <a:r>
              <a:rPr lang="en-US" sz="6200" dirty="0" smtClean="0">
                <a:effectLst/>
                <a:latin typeface="+mn-lt"/>
                <a:ea typeface="+mn-ea"/>
                <a:cs typeface="+mn-cs"/>
                <a:sym typeface="Helvetica Neue"/>
              </a:rPr>
              <a:t> </a:t>
            </a:r>
            <a:endParaRPr lang="en-US" sz="6200" dirty="0">
              <a:effectLst/>
              <a:latin typeface="+mn-lt"/>
              <a:ea typeface="+mn-ea"/>
              <a:cs typeface="+mn-cs"/>
              <a:sym typeface="Helvetica Neue"/>
            </a:endParaRPr>
          </a:p>
        </p:txBody>
      </p:sp>
    </p:spTree>
    <p:extLst>
      <p:ext uri="{BB962C8B-B14F-4D97-AF65-F5344CB8AC3E}">
        <p14:creationId xmlns:p14="http://schemas.microsoft.com/office/powerpoint/2010/main" val="40654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hape 6"/>
          <p:cNvSpPr>
            <a:spLocks noGrp="1"/>
          </p:cNvSpPr>
          <p:nvPr>
            <p:ph type="title"/>
          </p:nvPr>
        </p:nvSpPr>
        <p:spPr>
          <a:xfrm>
            <a:off x="5635413" y="3197013"/>
            <a:ext cx="18423468" cy="9058205"/>
          </a:xfrm>
          <a:prstGeom prst="rect">
            <a:avLst/>
          </a:prstGeom>
        </p:spPr>
        <p:txBody>
          <a:bodyPr/>
          <a:lstStyle>
            <a:lvl1pPr algn="ctr">
              <a:defRPr sz="12400">
                <a:effectLst>
                  <a:outerShdw blurRad="50800" dist="50800" dir="5400000" rotWithShape="0">
                    <a:srgbClr val="D9D9D9"/>
                  </a:outerShdw>
                </a:effectLst>
              </a:defRPr>
            </a:lvl1pPr>
          </a:lstStyle>
          <a:p>
            <a:pPr lvl="0">
              <a:defRPr sz="1800" b="0">
                <a:effectLst/>
              </a:defRPr>
            </a:pPr>
            <a:r>
              <a:rPr sz="12400" b="1">
                <a:effectLst>
                  <a:outerShdw blurRad="50800" dist="50800" dir="5400000" rotWithShape="0">
                    <a:srgbClr val="D9D9D9"/>
                  </a:outerShdw>
                </a:effectLst>
              </a:rPr>
              <a:t>Click to edit Master title style</a:t>
            </a:r>
          </a:p>
        </p:txBody>
      </p:sp>
      <p:sp>
        <p:nvSpPr>
          <p:cNvPr id="7" name="Shape 7"/>
          <p:cNvSpPr>
            <a:spLocks noGrp="1"/>
          </p:cNvSpPr>
          <p:nvPr>
            <p:ph type="body" idx="1"/>
          </p:nvPr>
        </p:nvSpPr>
        <p:spPr>
          <a:xfrm>
            <a:off x="21457920" y="15605760"/>
            <a:ext cx="4768427" cy="3901441"/>
          </a:xfrm>
          <a:prstGeom prst="rect">
            <a:avLst/>
          </a:prstGeom>
          <a:ln w="12700"/>
        </p:spPr>
        <p:txBody>
          <a:bodyPr lIns="0" tIns="0" rIns="0" bIns="0" anchor="ctr"/>
          <a:lstStyle>
            <a:lvl1pPr marL="342900" indent="-342900">
              <a:spcBef>
                <a:spcPts val="100"/>
              </a:spcBef>
              <a:buSzTx/>
              <a:buFontTx/>
              <a:buNone/>
              <a:defRPr sz="2200">
                <a:solidFill>
                  <a:srgbClr val="808080"/>
                </a:solidFill>
              </a:defRPr>
            </a:lvl1pPr>
          </a:lstStyle>
          <a:p>
            <a:pPr lvl="0">
              <a:defRPr sz="1800">
                <a:solidFill>
                  <a:srgbClr val="000000"/>
                </a:solidFill>
              </a:defRPr>
            </a:pPr>
            <a:r>
              <a:rPr sz="2200">
                <a:solidFill>
                  <a:srgbClr val="808080"/>
                </a:solidFill>
              </a:rPr>
              <a:t>Document # TX000000</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9" name="Shape 9"/>
          <p:cNvSpPr>
            <a:spLocks noGrp="1"/>
          </p:cNvSpPr>
          <p:nvPr>
            <p:ph type="title"/>
          </p:nvPr>
        </p:nvSpPr>
        <p:spPr>
          <a:prstGeom prst="rect">
            <a:avLst/>
          </a:prstGeom>
        </p:spPr>
        <p:txBody>
          <a:bodyPr/>
          <a:lstStyle/>
          <a:p>
            <a:pPr lvl="0">
              <a:defRPr sz="1800" b="0"/>
            </a:pPr>
            <a:r>
              <a:rPr sz="7800" b="1"/>
              <a:t>Click to edit Master title style</a:t>
            </a:r>
          </a:p>
        </p:txBody>
      </p:sp>
      <p:sp>
        <p:nvSpPr>
          <p:cNvPr id="10" name="Shape 10"/>
          <p:cNvSpPr>
            <a:spLocks noGrp="1"/>
          </p:cNvSpPr>
          <p:nvPr>
            <p:ph type="body" idx="1"/>
          </p:nvPr>
        </p:nvSpPr>
        <p:spPr>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12" name="Shape 12"/>
          <p:cNvSpPr>
            <a:spLocks noGrp="1"/>
          </p:cNvSpPr>
          <p:nvPr>
            <p:ph type="title"/>
          </p:nvPr>
        </p:nvSpPr>
        <p:spPr>
          <a:xfrm>
            <a:off x="2600959" y="2817706"/>
            <a:ext cx="23408642" cy="3467948"/>
          </a:xfrm>
          <a:prstGeom prst="rect">
            <a:avLst/>
          </a:prstGeom>
        </p:spPr>
        <p:txBody>
          <a:bodyPr/>
          <a:lstStyle/>
          <a:p>
            <a:pPr lvl="0">
              <a:defRPr sz="1800" b="0"/>
            </a:pPr>
            <a:r>
              <a:rPr sz="7800" b="1"/>
              <a:t>Click to edit Master title style2 line title</a:t>
            </a:r>
          </a:p>
        </p:txBody>
      </p:sp>
      <p:sp>
        <p:nvSpPr>
          <p:cNvPr id="13" name="Shape 13"/>
          <p:cNvSpPr>
            <a:spLocks noGrp="1"/>
          </p:cNvSpPr>
          <p:nvPr>
            <p:ph type="body" idx="1"/>
          </p:nvPr>
        </p:nvSpPr>
        <p:spPr>
          <a:xfrm>
            <a:off x="3901439" y="6285653"/>
            <a:ext cx="18423468"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2 lines and content">
    <p:spTree>
      <p:nvGrpSpPr>
        <p:cNvPr id="1" name=""/>
        <p:cNvGrpSpPr/>
        <p:nvPr/>
      </p:nvGrpSpPr>
      <p:grpSpPr>
        <a:xfrm>
          <a:off x="0" y="0"/>
          <a:ext cx="0" cy="0"/>
          <a:chOff x="0" y="0"/>
          <a:chExt cx="0" cy="0"/>
        </a:xfrm>
      </p:grpSpPr>
      <p:sp>
        <p:nvSpPr>
          <p:cNvPr id="15" name="Shape 15"/>
          <p:cNvSpPr>
            <a:spLocks noGrp="1"/>
          </p:cNvSpPr>
          <p:nvPr>
            <p:ph type="title"/>
          </p:nvPr>
        </p:nvSpPr>
        <p:spPr>
          <a:xfrm>
            <a:off x="2600959" y="1733973"/>
            <a:ext cx="23408642" cy="4551681"/>
          </a:xfrm>
          <a:prstGeom prst="rect">
            <a:avLst/>
          </a:prstGeom>
        </p:spPr>
        <p:txBody>
          <a:bodyPr/>
          <a:lstStyle/>
          <a:p>
            <a:pPr lvl="0">
              <a:defRPr sz="1800" b="0"/>
            </a:pPr>
            <a:r>
              <a:rPr sz="7800" b="1"/>
              <a:t>Click to edit Master title style</a:t>
            </a:r>
          </a:p>
        </p:txBody>
      </p:sp>
      <p:sp>
        <p:nvSpPr>
          <p:cNvPr id="16" name="Shape 16"/>
          <p:cNvSpPr>
            <a:spLocks noGrp="1"/>
          </p:cNvSpPr>
          <p:nvPr>
            <p:ph type="body" idx="1"/>
          </p:nvPr>
        </p:nvSpPr>
        <p:spPr>
          <a:xfrm>
            <a:off x="3901439" y="6285653"/>
            <a:ext cx="18206722" cy="13221548"/>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no body text">
    <p:spTree>
      <p:nvGrpSpPr>
        <p:cNvPr id="1" name=""/>
        <p:cNvGrpSpPr/>
        <p:nvPr/>
      </p:nvGrpSpPr>
      <p:grpSpPr>
        <a:xfrm>
          <a:off x="0" y="0"/>
          <a:ext cx="0" cy="0"/>
          <a:chOff x="0" y="0"/>
          <a:chExt cx="0" cy="0"/>
        </a:xfrm>
      </p:grpSpPr>
      <p:sp>
        <p:nvSpPr>
          <p:cNvPr id="18" name="Shape 18"/>
          <p:cNvSpPr>
            <a:spLocks noGrp="1"/>
          </p:cNvSpPr>
          <p:nvPr>
            <p:ph type="body" idx="1"/>
          </p:nvPr>
        </p:nvSpPr>
        <p:spPr>
          <a:xfrm>
            <a:off x="2600959" y="3251199"/>
            <a:ext cx="21891415" cy="1733975"/>
          </a:xfrm>
          <a:prstGeom prst="rect">
            <a:avLst/>
          </a:prstGeom>
        </p:spPr>
        <p:txBody>
          <a:bodyPr/>
          <a:lstStyle>
            <a:lvl1pPr marL="342900" indent="-342900">
              <a:spcBef>
                <a:spcPts val="600"/>
              </a:spcBef>
              <a:buSzTx/>
              <a:buFontTx/>
              <a:buNone/>
              <a:defRPr sz="7800" b="1"/>
            </a:lvl1pPr>
          </a:lstStyle>
          <a:p>
            <a:pPr lvl="0">
              <a:defRPr sz="1800" b="0"/>
            </a:pPr>
            <a:r>
              <a:rPr sz="7800" b="1"/>
              <a:t>Click to edit Master text styles</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2 column/narrow column">
    <p:spTree>
      <p:nvGrpSpPr>
        <p:cNvPr id="1" name=""/>
        <p:cNvGrpSpPr/>
        <p:nvPr/>
      </p:nvGrpSpPr>
      <p:grpSpPr>
        <a:xfrm>
          <a:off x="0" y="0"/>
          <a:ext cx="0" cy="0"/>
          <a:chOff x="0" y="0"/>
          <a:chExt cx="0" cy="0"/>
        </a:xfrm>
      </p:grpSpPr>
      <p:sp>
        <p:nvSpPr>
          <p:cNvPr id="21" name="Shape 21"/>
          <p:cNvSpPr>
            <a:spLocks noGrp="1"/>
          </p:cNvSpPr>
          <p:nvPr>
            <p:ph type="body" idx="1"/>
          </p:nvPr>
        </p:nvSpPr>
        <p:spPr>
          <a:xfrm>
            <a:off x="1300479" y="5201919"/>
            <a:ext cx="11487575" cy="14305282"/>
          </a:xfrm>
          <a:prstGeom prst="rect">
            <a:avLst/>
          </a:prstGeom>
        </p:spPr>
        <p:txBody>
          <a:bodyPr/>
          <a:lstStyle/>
          <a:p>
            <a:pPr lvl="0">
              <a:defRPr sz="1800"/>
            </a:pPr>
            <a:r>
              <a:rPr sz="6800"/>
              <a:t>Click to edit Master text styles</a:t>
            </a:r>
          </a:p>
          <a:p>
            <a:pPr lvl="1">
              <a:defRPr sz="1800"/>
            </a:pPr>
            <a:r>
              <a:rPr sz="6800"/>
              <a:t>Second level</a:t>
            </a:r>
          </a:p>
          <a:p>
            <a:pPr lvl="2">
              <a:defRPr sz="1800"/>
            </a:pPr>
            <a:r>
              <a:rPr sz="6800"/>
              <a:t>Third level</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00959" y="3034453"/>
            <a:ext cx="23408642" cy="1950721"/>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chor="ctr">
            <a:normAutofit/>
          </a:bodyPr>
          <a:lstStyle/>
          <a:p>
            <a:pPr lvl="0">
              <a:defRPr sz="1800" b="0"/>
            </a:pPr>
            <a:r>
              <a:rPr sz="7800" b="1"/>
              <a:t>Click to edit Master title style</a:t>
            </a:r>
          </a:p>
        </p:txBody>
      </p:sp>
      <p:sp>
        <p:nvSpPr>
          <p:cNvPr id="3" name="Shape 3"/>
          <p:cNvSpPr>
            <a:spLocks noGrp="1"/>
          </p:cNvSpPr>
          <p:nvPr>
            <p:ph type="body" idx="1"/>
          </p:nvPr>
        </p:nvSpPr>
        <p:spPr>
          <a:xfrm>
            <a:off x="3901439" y="4985173"/>
            <a:ext cx="18423468" cy="1452202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normAutofit/>
          </a:bodyPr>
          <a:lstStyle/>
          <a:p>
            <a:pPr lvl="0">
              <a:defRPr sz="1800"/>
            </a:pPr>
            <a:r>
              <a:rPr sz="6800"/>
              <a:t>Click to edit Master text styles</a:t>
            </a:r>
          </a:p>
          <a:p>
            <a:pPr lvl="1">
              <a:defRPr sz="1800"/>
            </a:pPr>
            <a:r>
              <a:rPr sz="6800"/>
              <a:t>Second level</a:t>
            </a:r>
          </a:p>
          <a:p>
            <a:pPr lvl="2">
              <a:defRPr sz="1800"/>
            </a:pPr>
            <a:r>
              <a:rPr sz="6800"/>
              <a:t>Third level</a:t>
            </a:r>
          </a:p>
        </p:txBody>
      </p:sp>
      <p:sp>
        <p:nvSpPr>
          <p:cNvPr id="4" name="Shape 4"/>
          <p:cNvSpPr/>
          <p:nvPr/>
        </p:nvSpPr>
        <p:spPr>
          <a:xfrm>
            <a:off x="21241173" y="18023162"/>
            <a:ext cx="4551681" cy="1001298"/>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defRPr sz="1800"/>
            </a:pPr>
            <a:r>
              <a:rPr sz="2400" dirty="0">
                <a:latin typeface="Arial"/>
                <a:ea typeface="Arial"/>
                <a:cs typeface="Arial"/>
                <a:sym typeface="Arial"/>
              </a:rPr>
              <a:t>© </a:t>
            </a:r>
            <a:r>
              <a:rPr sz="2400" dirty="0" smtClean="0">
                <a:latin typeface="Arial"/>
                <a:ea typeface="Arial"/>
                <a:cs typeface="Arial"/>
                <a:sym typeface="Arial"/>
              </a:rPr>
              <a:t>201</a:t>
            </a:r>
            <a:r>
              <a:rPr lang="en-US" sz="2400" dirty="0" smtClean="0">
                <a:latin typeface="Arial"/>
                <a:ea typeface="Arial"/>
                <a:cs typeface="Arial"/>
                <a:sym typeface="Arial"/>
              </a:rPr>
              <a:t>6</a:t>
            </a:r>
            <a:r>
              <a:rPr sz="2400" dirty="0" smtClean="0">
                <a:latin typeface="Arial"/>
                <a:ea typeface="Arial"/>
                <a:cs typeface="Arial"/>
                <a:sym typeface="Arial"/>
              </a:rPr>
              <a:t> </a:t>
            </a:r>
            <a:r>
              <a:rPr sz="2400" dirty="0">
                <a:latin typeface="Arial"/>
                <a:ea typeface="Arial"/>
                <a:cs typeface="Arial"/>
                <a:sym typeface="Arial"/>
              </a:rPr>
              <a:t>Saint Mary's Press</a:t>
            </a:r>
          </a:p>
          <a:p>
            <a:pPr lvl="0">
              <a:defRPr sz="1800"/>
            </a:pPr>
            <a:r>
              <a:rPr sz="2400" dirty="0">
                <a:latin typeface="Arial"/>
                <a:ea typeface="Arial"/>
                <a:cs typeface="Arial"/>
                <a:sym typeface="Arial"/>
              </a:rPr>
              <a:t>Living in Christ Series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a:defRPr sz="7800" b="1">
          <a:latin typeface="Arial"/>
          <a:ea typeface="Arial"/>
          <a:cs typeface="Arial"/>
          <a:sym typeface="Arial"/>
        </a:defRPr>
      </a:lvl1pPr>
      <a:lvl2pPr>
        <a:defRPr sz="7800" b="1">
          <a:latin typeface="Arial"/>
          <a:ea typeface="Arial"/>
          <a:cs typeface="Arial"/>
          <a:sym typeface="Arial"/>
        </a:defRPr>
      </a:lvl2pPr>
      <a:lvl3pPr>
        <a:defRPr sz="7800" b="1">
          <a:latin typeface="Arial"/>
          <a:ea typeface="Arial"/>
          <a:cs typeface="Arial"/>
          <a:sym typeface="Arial"/>
        </a:defRPr>
      </a:lvl3pPr>
      <a:lvl4pPr>
        <a:defRPr sz="7800" b="1">
          <a:latin typeface="Arial"/>
          <a:ea typeface="Arial"/>
          <a:cs typeface="Arial"/>
          <a:sym typeface="Arial"/>
        </a:defRPr>
      </a:lvl4pPr>
      <a:lvl5pPr>
        <a:defRPr sz="7800" b="1">
          <a:latin typeface="Arial"/>
          <a:ea typeface="Arial"/>
          <a:cs typeface="Arial"/>
          <a:sym typeface="Arial"/>
        </a:defRPr>
      </a:lvl5pPr>
      <a:lvl6pPr>
        <a:defRPr sz="7800" b="1">
          <a:latin typeface="Arial"/>
          <a:ea typeface="Arial"/>
          <a:cs typeface="Arial"/>
          <a:sym typeface="Arial"/>
        </a:defRPr>
      </a:lvl6pPr>
      <a:lvl7pPr>
        <a:defRPr sz="7800" b="1">
          <a:latin typeface="Arial"/>
          <a:ea typeface="Arial"/>
          <a:cs typeface="Arial"/>
          <a:sym typeface="Arial"/>
        </a:defRPr>
      </a:lvl7pPr>
      <a:lvl8pPr>
        <a:defRPr sz="7800" b="1">
          <a:latin typeface="Arial"/>
          <a:ea typeface="Arial"/>
          <a:cs typeface="Arial"/>
          <a:sym typeface="Arial"/>
        </a:defRPr>
      </a:lvl8pPr>
      <a:lvl9pPr>
        <a:defRPr sz="7800" b="1">
          <a:latin typeface="Arial"/>
          <a:ea typeface="Arial"/>
          <a:cs typeface="Arial"/>
          <a:sym typeface="Arial"/>
        </a:defRPr>
      </a:lvl9pPr>
    </p:titleStyle>
    <p:bodyStyle>
      <a:lvl1pPr marL="971550" indent="-971550">
        <a:spcBef>
          <a:spcPts val="500"/>
        </a:spcBef>
        <a:buSzPct val="100000"/>
        <a:buFont typeface="Arial"/>
        <a:buChar char="•"/>
        <a:defRPr sz="6800">
          <a:latin typeface="Arial"/>
          <a:ea typeface="Arial"/>
          <a:cs typeface="Arial"/>
          <a:sym typeface="Arial"/>
        </a:defRPr>
      </a:lvl1pPr>
      <a:lvl2pPr marL="1266825" indent="-809625">
        <a:spcBef>
          <a:spcPts val="500"/>
        </a:spcBef>
        <a:buSzPct val="100000"/>
        <a:buFont typeface="Arial"/>
        <a:buChar char="–"/>
        <a:defRPr sz="6800">
          <a:latin typeface="Arial"/>
          <a:ea typeface="Arial"/>
          <a:cs typeface="Arial"/>
          <a:sym typeface="Arial"/>
        </a:defRPr>
      </a:lvl2pPr>
      <a:lvl3pPr marL="1562100" indent="-647700">
        <a:spcBef>
          <a:spcPts val="500"/>
        </a:spcBef>
        <a:buSzPct val="100000"/>
        <a:buFont typeface="Arial"/>
        <a:buChar char="•"/>
        <a:defRPr sz="6800">
          <a:latin typeface="Arial"/>
          <a:ea typeface="Arial"/>
          <a:cs typeface="Arial"/>
          <a:sym typeface="Arial"/>
        </a:defRPr>
      </a:lvl3pPr>
      <a:lvl4pPr marL="2481942" indent="-1110342">
        <a:spcBef>
          <a:spcPts val="500"/>
        </a:spcBef>
        <a:buSzPct val="100000"/>
        <a:buFont typeface="Arial"/>
        <a:buChar char="–"/>
        <a:defRPr sz="6800">
          <a:latin typeface="Arial"/>
          <a:ea typeface="Arial"/>
          <a:cs typeface="Arial"/>
          <a:sym typeface="Arial"/>
        </a:defRPr>
      </a:lvl4pPr>
      <a:lvl5pPr marL="3124200" indent="-1295400">
        <a:spcBef>
          <a:spcPts val="500"/>
        </a:spcBef>
        <a:buSzPct val="100000"/>
        <a:buFont typeface="Arial"/>
        <a:buChar char="»"/>
        <a:defRPr sz="6800">
          <a:latin typeface="Arial"/>
          <a:ea typeface="Arial"/>
          <a:cs typeface="Arial"/>
          <a:sym typeface="Arial"/>
        </a:defRPr>
      </a:lvl5pPr>
      <a:lvl6pPr marL="3063239" indent="-777239">
        <a:spcBef>
          <a:spcPts val="500"/>
        </a:spcBef>
        <a:buSzPct val="100000"/>
        <a:buFont typeface="Arial"/>
        <a:buChar char="•"/>
        <a:defRPr sz="6800">
          <a:latin typeface="Arial"/>
          <a:ea typeface="Arial"/>
          <a:cs typeface="Arial"/>
          <a:sym typeface="Arial"/>
        </a:defRPr>
      </a:lvl6pPr>
      <a:lvl7pPr marL="3520440" indent="-777240">
        <a:spcBef>
          <a:spcPts val="500"/>
        </a:spcBef>
        <a:buSzPct val="100000"/>
        <a:buFont typeface="Arial"/>
        <a:buChar char="•"/>
        <a:defRPr sz="6800">
          <a:latin typeface="Arial"/>
          <a:ea typeface="Arial"/>
          <a:cs typeface="Arial"/>
          <a:sym typeface="Arial"/>
        </a:defRPr>
      </a:lvl7pPr>
      <a:lvl8pPr marL="3977640" indent="-777240">
        <a:spcBef>
          <a:spcPts val="500"/>
        </a:spcBef>
        <a:buSzPct val="100000"/>
        <a:buFont typeface="Arial"/>
        <a:buChar char="•"/>
        <a:defRPr sz="6800">
          <a:latin typeface="Arial"/>
          <a:ea typeface="Arial"/>
          <a:cs typeface="Arial"/>
          <a:sym typeface="Arial"/>
        </a:defRPr>
      </a:lvl8pPr>
      <a:lvl9pPr marL="4434840" indent="-777240">
        <a:spcBef>
          <a:spcPts val="500"/>
        </a:spcBef>
        <a:buSzPct val="100000"/>
        <a:buFont typeface="Arial"/>
        <a:buChar char="•"/>
        <a:defRPr sz="6800">
          <a:latin typeface="Arial"/>
          <a:ea typeface="Arial"/>
          <a:cs typeface="Arial"/>
          <a:sym typeface="Arial"/>
        </a:defRPr>
      </a:lvl9pPr>
    </p:bodyStyle>
    <p:otherStyle>
      <a:lvl1pPr algn="r">
        <a:defRPr sz="3400">
          <a:solidFill>
            <a:schemeClr val="tx1"/>
          </a:solidFill>
          <a:latin typeface="+mn-lt"/>
          <a:ea typeface="+mn-ea"/>
          <a:cs typeface="+mn-cs"/>
          <a:sym typeface="Calibri"/>
        </a:defRPr>
      </a:lvl1pPr>
      <a:lvl2pPr indent="457200" algn="r">
        <a:defRPr sz="3400">
          <a:solidFill>
            <a:schemeClr val="tx1"/>
          </a:solidFill>
          <a:latin typeface="+mn-lt"/>
          <a:ea typeface="+mn-ea"/>
          <a:cs typeface="+mn-cs"/>
          <a:sym typeface="Calibri"/>
        </a:defRPr>
      </a:lvl2pPr>
      <a:lvl3pPr indent="914400" algn="r">
        <a:defRPr sz="3400">
          <a:solidFill>
            <a:schemeClr val="tx1"/>
          </a:solidFill>
          <a:latin typeface="+mn-lt"/>
          <a:ea typeface="+mn-ea"/>
          <a:cs typeface="+mn-cs"/>
          <a:sym typeface="Calibri"/>
        </a:defRPr>
      </a:lvl3pPr>
      <a:lvl4pPr indent="1371600" algn="r">
        <a:defRPr sz="3400">
          <a:solidFill>
            <a:schemeClr val="tx1"/>
          </a:solidFill>
          <a:latin typeface="+mn-lt"/>
          <a:ea typeface="+mn-ea"/>
          <a:cs typeface="+mn-cs"/>
          <a:sym typeface="Calibri"/>
        </a:defRPr>
      </a:lvl4pPr>
      <a:lvl5pPr indent="1828800" algn="r">
        <a:defRPr sz="3400">
          <a:solidFill>
            <a:schemeClr val="tx1"/>
          </a:solidFill>
          <a:latin typeface="+mn-lt"/>
          <a:ea typeface="+mn-ea"/>
          <a:cs typeface="+mn-cs"/>
          <a:sym typeface="Calibri"/>
        </a:defRPr>
      </a:lvl5pPr>
      <a:lvl6pPr indent="2286000" algn="r">
        <a:defRPr sz="3400">
          <a:solidFill>
            <a:schemeClr val="tx1"/>
          </a:solidFill>
          <a:latin typeface="+mn-lt"/>
          <a:ea typeface="+mn-ea"/>
          <a:cs typeface="+mn-cs"/>
          <a:sym typeface="Calibri"/>
        </a:defRPr>
      </a:lvl6pPr>
      <a:lvl7pPr indent="2743200" algn="r">
        <a:defRPr sz="3400">
          <a:solidFill>
            <a:schemeClr val="tx1"/>
          </a:solidFill>
          <a:latin typeface="+mn-lt"/>
          <a:ea typeface="+mn-ea"/>
          <a:cs typeface="+mn-cs"/>
          <a:sym typeface="Calibri"/>
        </a:defRPr>
      </a:lvl7pPr>
      <a:lvl8pPr indent="3200400" algn="r">
        <a:defRPr sz="3400">
          <a:solidFill>
            <a:schemeClr val="tx1"/>
          </a:solidFill>
          <a:latin typeface="+mn-lt"/>
          <a:ea typeface="+mn-ea"/>
          <a:cs typeface="+mn-cs"/>
          <a:sym typeface="Calibri"/>
        </a:defRPr>
      </a:lvl8pPr>
      <a:lvl9pPr indent="3657600" algn="r">
        <a:defRPr sz="34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p:cNvSpPr>
          <p:nvPr>
            <p:ph type="title"/>
          </p:nvPr>
        </p:nvSpPr>
        <p:spPr>
          <a:xfrm>
            <a:off x="5635413" y="5635413"/>
            <a:ext cx="18423468" cy="4181405"/>
          </a:xfrm>
          <a:prstGeom prst="rect">
            <a:avLst/>
          </a:prstGeom>
        </p:spPr>
        <p:txBody>
          <a:bodyPr/>
          <a:lstStyle/>
          <a:p>
            <a:pPr lvl="0"/>
            <a:r>
              <a:rPr lang="en-US" dirty="0" smtClean="0"/>
              <a:t>The Word</a:t>
            </a:r>
            <a:br>
              <a:rPr lang="en-US" dirty="0" smtClean="0"/>
            </a:br>
            <a:r>
              <a:rPr lang="en-US" dirty="0" smtClean="0"/>
              <a:t>Became Flesh</a:t>
            </a:r>
            <a:endParaRPr dirty="0"/>
          </a:p>
        </p:txBody>
      </p:sp>
      <p:sp>
        <p:nvSpPr>
          <p:cNvPr id="29" name="Shape 29"/>
          <p:cNvSpPr/>
          <p:nvPr/>
        </p:nvSpPr>
        <p:spPr>
          <a:xfrm>
            <a:off x="5635413" y="13871786"/>
            <a:ext cx="18206721" cy="2037479"/>
          </a:xfrm>
          <a:prstGeom prst="rect">
            <a:avLst/>
          </a:prstGeom>
          <a:ln w="25400">
            <a:miter lim="400000"/>
          </a:ln>
          <a:extLst>
            <a:ext uri="{C572A759-6A51-4108-AA02-DFA0A04FC94B}">
              <ma14:wrappingTextBoxFlag xmlns:ma14="http://schemas.microsoft.com/office/mac/drawingml/2011/main" xmlns="" val="1"/>
            </a:ext>
          </a:extLst>
        </p:spPr>
        <p:txBody>
          <a:bodyPr lIns="130047" tIns="130047" rIns="130047" bIns="130047">
            <a:spAutoFit/>
          </a:bodyPr>
          <a:lstStyle/>
          <a:p>
            <a:pPr lvl="0" algn="ctr">
              <a:spcBef>
                <a:spcPts val="400"/>
              </a:spcBef>
              <a:defRPr sz="1800"/>
            </a:pPr>
            <a:r>
              <a:rPr lang="en-US" sz="5600" i="1" dirty="0" smtClean="0">
                <a:latin typeface="Arial"/>
                <a:ea typeface="Arial"/>
                <a:cs typeface="Arial"/>
                <a:sym typeface="Arial"/>
              </a:rPr>
              <a:t>The Paschal Mystery</a:t>
            </a:r>
            <a:endParaRPr sz="5600" dirty="0">
              <a:latin typeface="Arial"/>
              <a:ea typeface="Arial"/>
              <a:cs typeface="Arial"/>
              <a:sym typeface="Arial"/>
            </a:endParaRPr>
          </a:p>
          <a:p>
            <a:pPr lvl="0" algn="ctr">
              <a:spcBef>
                <a:spcPts val="400"/>
              </a:spcBef>
              <a:defRPr sz="1800"/>
            </a:pPr>
            <a:r>
              <a:rPr lang="en-US" sz="5600" smtClean="0">
                <a:latin typeface="Arial"/>
                <a:ea typeface="Arial"/>
                <a:cs typeface="Arial"/>
                <a:sym typeface="Arial"/>
              </a:rPr>
              <a:t>Unit 2, </a:t>
            </a:r>
            <a:r>
              <a:rPr lang="en-US" sz="5600" dirty="0" smtClean="0">
                <a:latin typeface="Arial"/>
                <a:ea typeface="Arial"/>
                <a:cs typeface="Arial"/>
                <a:sym typeface="Arial"/>
              </a:rPr>
              <a:t>Chapter 4</a:t>
            </a:r>
            <a:endParaRPr sz="5600" dirty="0">
              <a:latin typeface="Arial"/>
              <a:ea typeface="Arial"/>
              <a:cs typeface="Arial"/>
              <a:sym typeface="Arial"/>
            </a:endParaRPr>
          </a:p>
        </p:txBody>
      </p:sp>
      <p:sp>
        <p:nvSpPr>
          <p:cNvPr id="30" name="Shape 30"/>
          <p:cNvSpPr/>
          <p:nvPr/>
        </p:nvSpPr>
        <p:spPr>
          <a:xfrm>
            <a:off x="21457920" y="17562295"/>
            <a:ext cx="3684694" cy="338554"/>
          </a:xfrm>
          <a:prstGeom prst="rect">
            <a:avLst/>
          </a:prstGeom>
          <a:ln w="25400">
            <a:miter lim="400000"/>
          </a:ln>
          <a:extLst>
            <a:ext uri="{C572A759-6A51-4108-AA02-DFA0A04FC94B}">
              <ma14:wrappingTextBoxFlag xmlns:ma14="http://schemas.microsoft.com/office/mac/drawingml/2011/main" xmlns="" val="1"/>
            </a:ext>
          </a:extLst>
        </p:spPr>
        <p:txBody>
          <a:bodyPr lIns="0" tIns="0" rIns="0" bIns="0" anchor="ctr">
            <a:spAutoFit/>
          </a:bodyPr>
          <a:lstStyle>
            <a:lvl1pPr marL="342900" indent="-342900">
              <a:spcBef>
                <a:spcPts val="100"/>
              </a:spcBef>
              <a:defRPr sz="2200">
                <a:solidFill>
                  <a:srgbClr val="808080"/>
                </a:solidFill>
                <a:latin typeface="Arial"/>
                <a:ea typeface="Arial"/>
                <a:cs typeface="Arial"/>
                <a:sym typeface="Arial"/>
              </a:defRPr>
            </a:lvl1pPr>
          </a:lstStyle>
          <a:p>
            <a:pPr lvl="0">
              <a:defRPr sz="1800">
                <a:solidFill>
                  <a:srgbClr val="000000"/>
                </a:solidFill>
              </a:defRPr>
            </a:pPr>
            <a:r>
              <a:rPr sz="2200" dirty="0" smtClean="0">
                <a:solidFill>
                  <a:srgbClr val="808080"/>
                </a:solidFill>
              </a:rPr>
              <a:t>Document</a:t>
            </a:r>
            <a:r>
              <a:rPr lang="en-US" sz="2200" dirty="0" smtClean="0">
                <a:solidFill>
                  <a:srgbClr val="808080"/>
                </a:solidFill>
              </a:rPr>
              <a:t> </a:t>
            </a:r>
            <a:r>
              <a:rPr sz="2200" dirty="0" smtClean="0">
                <a:solidFill>
                  <a:srgbClr val="808080"/>
                </a:solidFill>
              </a:rPr>
              <a:t>#: </a:t>
            </a:r>
            <a:r>
              <a:rPr lang="en-US" sz="2200" dirty="0" smtClean="0">
                <a:solidFill>
                  <a:srgbClr val="808080"/>
                </a:solidFill>
              </a:rPr>
              <a:t>TX005435</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5624" y="1603342"/>
            <a:ext cx="23408642" cy="4551681"/>
          </a:xfrm>
        </p:spPr>
        <p:txBody>
          <a:bodyPr/>
          <a:lstStyle/>
          <a:p>
            <a:r>
              <a:rPr lang="en-US" dirty="0" smtClean="0"/>
              <a:t>Some Titles of Note</a:t>
            </a:r>
            <a:endParaRPr lang="en-US" dirty="0"/>
          </a:p>
        </p:txBody>
      </p:sp>
      <p:sp>
        <p:nvSpPr>
          <p:cNvPr id="3" name="Text Placeholder 2"/>
          <p:cNvSpPr>
            <a:spLocks noGrp="1"/>
          </p:cNvSpPr>
          <p:nvPr>
            <p:ph type="body" idx="1"/>
          </p:nvPr>
        </p:nvSpPr>
        <p:spPr>
          <a:xfrm>
            <a:off x="3065624" y="4979366"/>
            <a:ext cx="9606049" cy="13221548"/>
          </a:xfrm>
        </p:spPr>
        <p:txBody>
          <a:bodyPr/>
          <a:lstStyle/>
          <a:p>
            <a:r>
              <a:rPr lang="en-US" b="1" dirty="0" smtClean="0"/>
              <a:t>Jesus</a:t>
            </a:r>
            <a:r>
              <a:rPr lang="en-US" dirty="0" smtClean="0"/>
              <a:t> means “God saves” in Hebrew, reflecting his mission.</a:t>
            </a:r>
          </a:p>
          <a:p>
            <a:r>
              <a:rPr lang="en-US" b="1" dirty="0" smtClean="0"/>
              <a:t>Christ</a:t>
            </a:r>
            <a:r>
              <a:rPr lang="en-US" dirty="0" smtClean="0"/>
              <a:t> is the Greek translation of the Hebrew word </a:t>
            </a:r>
            <a:r>
              <a:rPr lang="en-US" i="1" dirty="0" smtClean="0"/>
              <a:t>messiah</a:t>
            </a:r>
            <a:r>
              <a:rPr lang="en-US" dirty="0" smtClean="0"/>
              <a:t>, which means “anointed.”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3780" y="5330804"/>
            <a:ext cx="12715820" cy="8473962"/>
          </a:xfrm>
          <a:prstGeom prst="rect">
            <a:avLst/>
          </a:prstGeom>
        </p:spPr>
      </p:pic>
      <p:sp>
        <p:nvSpPr>
          <p:cNvPr id="5" name="Rectangle 4"/>
          <p:cNvSpPr/>
          <p:nvPr/>
        </p:nvSpPr>
        <p:spPr>
          <a:xfrm>
            <a:off x="13293780" y="13837423"/>
            <a:ext cx="1415772" cy="307777"/>
          </a:xfrm>
          <a:prstGeom prst="rect">
            <a:avLst/>
          </a:prstGeom>
        </p:spPr>
        <p:txBody>
          <a:bodyPr wrap="none">
            <a:spAutoFit/>
          </a:bodyPr>
          <a:lstStyle/>
          <a:p>
            <a:r>
              <a:rPr lang="en-US" sz="1400" dirty="0">
                <a:solidFill>
                  <a:srgbClr val="A7A7A7"/>
                </a:solidFill>
              </a:rPr>
              <a:t>© erwo1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87615047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9380" y="1664802"/>
            <a:ext cx="23408642" cy="4551681"/>
          </a:xfrm>
        </p:spPr>
        <p:txBody>
          <a:bodyPr/>
          <a:lstStyle/>
          <a:p>
            <a:r>
              <a:rPr lang="en-US" dirty="0" smtClean="0"/>
              <a:t>More Titles of Note</a:t>
            </a:r>
            <a:endParaRPr lang="en-US" dirty="0"/>
          </a:p>
        </p:txBody>
      </p:sp>
      <p:sp>
        <p:nvSpPr>
          <p:cNvPr id="3" name="Text Placeholder 2"/>
          <p:cNvSpPr>
            <a:spLocks noGrp="1"/>
          </p:cNvSpPr>
          <p:nvPr>
            <p:ph type="body" idx="1"/>
          </p:nvPr>
        </p:nvSpPr>
        <p:spPr>
          <a:xfrm>
            <a:off x="2959380" y="5078363"/>
            <a:ext cx="11494697" cy="13221548"/>
          </a:xfrm>
        </p:spPr>
        <p:txBody>
          <a:bodyPr/>
          <a:lstStyle/>
          <a:p>
            <a:r>
              <a:rPr lang="en-US" b="1" dirty="0" smtClean="0"/>
              <a:t>Son of God </a:t>
            </a:r>
            <a:r>
              <a:rPr lang="en-US" dirty="0" smtClean="0"/>
              <a:t>points to Jesus’ unique relationship with the Father.</a:t>
            </a:r>
          </a:p>
          <a:p>
            <a:r>
              <a:rPr lang="en-US" b="1" dirty="0" smtClean="0"/>
              <a:t>Lord</a:t>
            </a:r>
            <a:r>
              <a:rPr lang="en-US" dirty="0" smtClean="0"/>
              <a:t> is the Greek word the Jews used for God.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63701" y="3461657"/>
            <a:ext cx="9442562" cy="14163843"/>
          </a:xfrm>
          <a:prstGeom prst="rect">
            <a:avLst/>
          </a:prstGeom>
        </p:spPr>
      </p:pic>
      <p:sp>
        <p:nvSpPr>
          <p:cNvPr id="5" name="Rectangle 4"/>
          <p:cNvSpPr/>
          <p:nvPr/>
        </p:nvSpPr>
        <p:spPr>
          <a:xfrm>
            <a:off x="14663701" y="17707962"/>
            <a:ext cx="154626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kreicher</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7623676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Shape 32"/>
          <p:cNvSpPr>
            <a:spLocks noGrp="1"/>
          </p:cNvSpPr>
          <p:nvPr>
            <p:ph type="title"/>
          </p:nvPr>
        </p:nvSpPr>
        <p:spPr>
          <a:xfrm>
            <a:off x="2600959" y="3251199"/>
            <a:ext cx="23408642" cy="1517228"/>
          </a:xfrm>
          <a:prstGeom prst="rect">
            <a:avLst/>
          </a:prstGeom>
        </p:spPr>
        <p:txBody>
          <a:bodyPr/>
          <a:lstStyle/>
          <a:p>
            <a:pPr lvl="0"/>
            <a:r>
              <a:rPr lang="en-US" dirty="0" smtClean="0"/>
              <a:t>The Holy Family</a:t>
            </a:r>
            <a:endParaRPr dirty="0"/>
          </a:p>
        </p:txBody>
      </p:sp>
      <p:sp>
        <p:nvSpPr>
          <p:cNvPr id="33" name="Shape 33"/>
          <p:cNvSpPr>
            <a:spLocks noGrp="1"/>
          </p:cNvSpPr>
          <p:nvPr>
            <p:ph type="body" idx="1"/>
          </p:nvPr>
        </p:nvSpPr>
        <p:spPr>
          <a:xfrm>
            <a:off x="2600959" y="5000016"/>
            <a:ext cx="11364784" cy="11442864"/>
          </a:xfrm>
          <a:prstGeom prst="rect">
            <a:avLst/>
          </a:prstGeom>
        </p:spPr>
        <p:txBody>
          <a:bodyPr>
            <a:normAutofit/>
          </a:bodyPr>
          <a:lstStyle/>
          <a:p>
            <a:r>
              <a:rPr lang="en-US" dirty="0" smtClean="0"/>
              <a:t>God intends that families reflect the love among the Divine Persons of the Holy Trinity.</a:t>
            </a:r>
          </a:p>
          <a:p>
            <a:r>
              <a:rPr lang="en-US" dirty="0" smtClean="0"/>
              <a:t>We have a model for this in Mary, Joseph, and Jesus.</a:t>
            </a:r>
          </a:p>
          <a:p>
            <a:r>
              <a:rPr lang="en-US" dirty="0" smtClean="0"/>
              <a:t>Through the Holy Family, God set in motion his plan for our salvation.</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06039" y="5025174"/>
            <a:ext cx="8240107" cy="12446596"/>
          </a:xfrm>
          <a:prstGeom prst="rect">
            <a:avLst/>
          </a:prstGeom>
        </p:spPr>
      </p:pic>
      <p:sp>
        <p:nvSpPr>
          <p:cNvPr id="5" name="Rectangle 4"/>
          <p:cNvSpPr/>
          <p:nvPr/>
        </p:nvSpPr>
        <p:spPr>
          <a:xfrm>
            <a:off x="14904168" y="17547057"/>
            <a:ext cx="1937950" cy="307777"/>
          </a:xfrm>
          <a:prstGeom prst="rect">
            <a:avLst/>
          </a:prstGeom>
        </p:spPr>
        <p:txBody>
          <a:bodyPr wrap="none">
            <a:spAutoFit/>
          </a:bodyPr>
          <a:lstStyle/>
          <a:p>
            <a:r>
              <a:rPr lang="en-US" sz="1400" dirty="0">
                <a:solidFill>
                  <a:srgbClr val="A7A7A7"/>
                </a:solidFill>
              </a:rPr>
              <a:t>© boy 13 / </a:t>
            </a:r>
            <a:r>
              <a:rPr lang="en-US" sz="1400" dirty="0" err="1">
                <a:solidFill>
                  <a:srgbClr val="A7A7A7"/>
                </a:solidFill>
              </a:rPr>
              <a:t>Shutterstock</a:t>
            </a:r>
            <a:endParaRPr lang="en-US" sz="1400" dirty="0">
              <a:solidFill>
                <a:srgbClr val="A7A7A7"/>
              </a:solidFill>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146144"/>
            <a:ext cx="23408642" cy="4551681"/>
          </a:xfrm>
        </p:spPr>
        <p:txBody>
          <a:bodyPr/>
          <a:lstStyle/>
          <a:p>
            <a:r>
              <a:rPr lang="en-US" dirty="0" smtClean="0"/>
              <a:t>Mary’s Faith and Trust</a:t>
            </a:r>
            <a:endParaRPr lang="en-US" dirty="0"/>
          </a:p>
        </p:txBody>
      </p:sp>
      <p:sp>
        <p:nvSpPr>
          <p:cNvPr id="3" name="Text Placeholder 2"/>
          <p:cNvSpPr>
            <a:spLocks noGrp="1"/>
          </p:cNvSpPr>
          <p:nvPr>
            <p:ph type="body" idx="1"/>
          </p:nvPr>
        </p:nvSpPr>
        <p:spPr>
          <a:xfrm>
            <a:off x="2600959" y="4217483"/>
            <a:ext cx="23510398" cy="13221548"/>
          </a:xfrm>
        </p:spPr>
        <p:txBody>
          <a:bodyPr/>
          <a:lstStyle/>
          <a:p>
            <a:r>
              <a:rPr lang="en-US" dirty="0" smtClean="0"/>
              <a:t>Mary showed her complete trust in God when she said “yes” to his plan. </a:t>
            </a:r>
          </a:p>
          <a:p>
            <a:r>
              <a:rPr lang="en-US" dirty="0" smtClean="0"/>
              <a:t>God chose Mary from all the descendants of Eve to bear his Eternal Son.</a:t>
            </a:r>
          </a:p>
          <a:p>
            <a:r>
              <a:rPr lang="en-US" dirty="0" smtClean="0"/>
              <a:t>Mary was free of Original Sin, and without personal sin her whole life.</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4014" y="10907486"/>
            <a:ext cx="11140994" cy="7427329"/>
          </a:xfrm>
          <a:prstGeom prst="rect">
            <a:avLst/>
          </a:prstGeom>
        </p:spPr>
      </p:pic>
      <p:sp>
        <p:nvSpPr>
          <p:cNvPr id="5" name="Rectangle 4"/>
          <p:cNvSpPr/>
          <p:nvPr/>
        </p:nvSpPr>
        <p:spPr>
          <a:xfrm>
            <a:off x="8034014" y="18334815"/>
            <a:ext cx="1937950" cy="307777"/>
          </a:xfrm>
          <a:prstGeom prst="rect">
            <a:avLst/>
          </a:prstGeom>
        </p:spPr>
        <p:txBody>
          <a:bodyPr wrap="none">
            <a:spAutoFit/>
          </a:bodyPr>
          <a:lstStyle/>
          <a:p>
            <a:r>
              <a:rPr lang="en-US" sz="1400" dirty="0">
                <a:solidFill>
                  <a:srgbClr val="A7A7A7"/>
                </a:solidFill>
              </a:rPr>
              <a:t>© boy 13 / </a:t>
            </a:r>
            <a:r>
              <a:rPr lang="en-US" sz="1400" dirty="0" err="1">
                <a:solidFill>
                  <a:srgbClr val="A7A7A7"/>
                </a:solidFill>
              </a:rPr>
              <a:t>Shutterstock</a:t>
            </a:r>
            <a:endParaRPr lang="en-US" sz="1400" dirty="0">
              <a:solidFill>
                <a:srgbClr val="A7A7A7"/>
              </a:solidFill>
            </a:endParaRPr>
          </a:p>
        </p:txBody>
      </p:sp>
    </p:spTree>
    <p:extLst>
      <p:ext uri="{BB962C8B-B14F-4D97-AF65-F5344CB8AC3E}">
        <p14:creationId xmlns:p14="http://schemas.microsoft.com/office/powerpoint/2010/main" val="19864036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3960" y="1322590"/>
            <a:ext cx="23408642" cy="4551681"/>
          </a:xfrm>
        </p:spPr>
        <p:txBody>
          <a:bodyPr/>
          <a:lstStyle/>
          <a:p>
            <a:r>
              <a:rPr lang="en-US" dirty="0" smtClean="0"/>
              <a:t>Joseph’s Faith and Trust</a:t>
            </a:r>
            <a:endParaRPr lang="en-US" dirty="0"/>
          </a:p>
        </p:txBody>
      </p:sp>
      <p:sp>
        <p:nvSpPr>
          <p:cNvPr id="3" name="Text Placeholder 2"/>
          <p:cNvSpPr>
            <a:spLocks noGrp="1"/>
          </p:cNvSpPr>
          <p:nvPr>
            <p:ph type="body" idx="1"/>
          </p:nvPr>
        </p:nvSpPr>
        <p:spPr>
          <a:xfrm>
            <a:off x="2224886" y="4493156"/>
            <a:ext cx="12732085" cy="13221548"/>
          </a:xfrm>
        </p:spPr>
        <p:txBody>
          <a:bodyPr/>
          <a:lstStyle/>
          <a:p>
            <a:r>
              <a:rPr lang="en-US" dirty="0" smtClean="0"/>
              <a:t>Joseph chose not to expose Mary to shame.</a:t>
            </a:r>
          </a:p>
          <a:p>
            <a:r>
              <a:rPr lang="en-US" dirty="0" smtClean="0"/>
              <a:t>In Joseph’s dream, an angel explained the truth about Mary’s child.</a:t>
            </a:r>
          </a:p>
          <a:p>
            <a:r>
              <a:rPr lang="en-US" dirty="0" smtClean="0"/>
              <a:t>Joseph took Mary into his home, as the angel directed.</a:t>
            </a:r>
          </a:p>
          <a:p>
            <a:r>
              <a:rPr lang="en-US" dirty="0" smtClean="0"/>
              <a:t>When the infant Jesus was </a:t>
            </a:r>
            <a:r>
              <a:rPr lang="en-US" dirty="0" smtClean="0"/>
              <a:t/>
            </a:r>
            <a:br>
              <a:rPr lang="en-US" dirty="0" smtClean="0"/>
            </a:br>
            <a:r>
              <a:rPr lang="en-US" dirty="0" smtClean="0"/>
              <a:t>in </a:t>
            </a:r>
            <a:r>
              <a:rPr lang="en-US" dirty="0" smtClean="0"/>
              <a:t>danger, Joseph fled to safety with his family.</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693" r="2211"/>
          <a:stretch/>
        </p:blipFill>
        <p:spPr>
          <a:xfrm>
            <a:off x="14956971" y="4907120"/>
            <a:ext cx="10319657" cy="11109960"/>
          </a:xfrm>
          <a:prstGeom prst="rect">
            <a:avLst/>
          </a:prstGeom>
        </p:spPr>
      </p:pic>
      <p:sp>
        <p:nvSpPr>
          <p:cNvPr id="5" name="Rectangle 4"/>
          <p:cNvSpPr/>
          <p:nvPr/>
        </p:nvSpPr>
        <p:spPr>
          <a:xfrm>
            <a:off x="14956971" y="16115721"/>
            <a:ext cx="283923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Renata</a:t>
            </a:r>
            <a:r>
              <a:rPr lang="en-US" sz="1400" dirty="0">
                <a:solidFill>
                  <a:srgbClr val="A7A7A7"/>
                </a:solidFill>
              </a:rPr>
              <a:t> </a:t>
            </a:r>
            <a:r>
              <a:rPr lang="en-US" sz="1400" dirty="0" err="1">
                <a:solidFill>
                  <a:srgbClr val="A7A7A7"/>
                </a:solidFill>
              </a:rPr>
              <a:t>Sedmakova</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111902785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92" y="1733972"/>
            <a:ext cx="23408642" cy="4551681"/>
          </a:xfrm>
        </p:spPr>
        <p:txBody>
          <a:bodyPr/>
          <a:lstStyle/>
          <a:p>
            <a:r>
              <a:rPr lang="en-US" dirty="0" smtClean="0"/>
              <a:t>The Gospels and Christological Prophecies</a:t>
            </a:r>
            <a:endParaRPr lang="en-US" dirty="0"/>
          </a:p>
        </p:txBody>
      </p:sp>
      <p:sp>
        <p:nvSpPr>
          <p:cNvPr id="3" name="Text Placeholder 2"/>
          <p:cNvSpPr>
            <a:spLocks noGrp="1"/>
          </p:cNvSpPr>
          <p:nvPr>
            <p:ph type="body" idx="1"/>
          </p:nvPr>
        </p:nvSpPr>
        <p:spPr>
          <a:xfrm>
            <a:off x="2183692" y="5223450"/>
            <a:ext cx="11956851" cy="13221548"/>
          </a:xfrm>
        </p:spPr>
        <p:txBody>
          <a:bodyPr/>
          <a:lstStyle/>
          <a:p>
            <a:r>
              <a:rPr lang="en-US" dirty="0" smtClean="0"/>
              <a:t>The Gospels show how many Old Testament prophecies apply to Jesus. </a:t>
            </a:r>
          </a:p>
          <a:p>
            <a:r>
              <a:rPr lang="en-US" dirty="0" smtClean="0"/>
              <a:t>Much of Jesus’ life and mission was foreshadowed in the Old Testament Scriptures.</a:t>
            </a:r>
          </a:p>
          <a:p>
            <a:r>
              <a:rPr lang="en-US" dirty="0" smtClean="0"/>
              <a:t>Jesus himself explained many of these passages after his Resurrection.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2566" y="5550767"/>
            <a:ext cx="11887034" cy="8548392"/>
          </a:xfrm>
          <a:prstGeom prst="rect">
            <a:avLst/>
          </a:prstGeom>
        </p:spPr>
      </p:pic>
      <p:sp>
        <p:nvSpPr>
          <p:cNvPr id="5" name="Rectangle 4"/>
          <p:cNvSpPr/>
          <p:nvPr/>
        </p:nvSpPr>
        <p:spPr>
          <a:xfrm>
            <a:off x="14122566" y="14222755"/>
            <a:ext cx="2044149"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BibleArtLibrary</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239641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1298139"/>
            <a:ext cx="23408642" cy="4551681"/>
          </a:xfrm>
        </p:spPr>
        <p:txBody>
          <a:bodyPr/>
          <a:lstStyle/>
          <a:p>
            <a:r>
              <a:rPr lang="en-US" dirty="0" smtClean="0"/>
              <a:t>The Word Became Flesh	</a:t>
            </a:r>
            <a:endParaRPr lang="en-US" dirty="0"/>
          </a:p>
        </p:txBody>
      </p:sp>
      <p:sp>
        <p:nvSpPr>
          <p:cNvPr id="3" name="Text Placeholder 2"/>
          <p:cNvSpPr>
            <a:spLocks noGrp="1"/>
          </p:cNvSpPr>
          <p:nvPr>
            <p:ph type="body" idx="1"/>
          </p:nvPr>
        </p:nvSpPr>
        <p:spPr>
          <a:xfrm>
            <a:off x="2600958" y="4359891"/>
            <a:ext cx="21859242" cy="13221548"/>
          </a:xfrm>
        </p:spPr>
        <p:txBody>
          <a:bodyPr/>
          <a:lstStyle/>
          <a:p>
            <a:r>
              <a:rPr lang="en-US" dirty="0" smtClean="0"/>
              <a:t>Without losing his divine nature, the Word of God became fully man.</a:t>
            </a:r>
          </a:p>
          <a:p>
            <a:r>
              <a:rPr lang="en-US" dirty="0" smtClean="0"/>
              <a:t>The union of Jesus’ divine and human natures in one Divine Person is the Incarnation.</a:t>
            </a:r>
          </a:p>
          <a:p>
            <a:r>
              <a:rPr lang="en-US" dirty="0" smtClean="0"/>
              <a:t>It is a mystery we will never fully understand. </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8585" y="10776857"/>
            <a:ext cx="12651616" cy="8434411"/>
          </a:xfrm>
          <a:prstGeom prst="rect">
            <a:avLst/>
          </a:prstGeom>
        </p:spPr>
      </p:pic>
      <p:sp>
        <p:nvSpPr>
          <p:cNvPr id="5" name="Rectangle 4"/>
          <p:cNvSpPr/>
          <p:nvPr/>
        </p:nvSpPr>
        <p:spPr>
          <a:xfrm rot="16200000">
            <a:off x="5654256" y="17427550"/>
            <a:ext cx="2079002" cy="307777"/>
          </a:xfrm>
          <a:prstGeom prst="rect">
            <a:avLst/>
          </a:prstGeom>
        </p:spPr>
        <p:txBody>
          <a:bodyPr wrap="none">
            <a:spAutoFit/>
          </a:bodyPr>
          <a:lstStyle/>
          <a:p>
            <a:r>
              <a:rPr lang="en-US" sz="1400" dirty="0">
                <a:solidFill>
                  <a:srgbClr val="A7A7A7"/>
                </a:solidFill>
              </a:rPr>
              <a:t>© Cindy Singleton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146779956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8" y="1737117"/>
            <a:ext cx="23408642" cy="4551681"/>
          </a:xfrm>
        </p:spPr>
        <p:txBody>
          <a:bodyPr/>
          <a:lstStyle/>
          <a:p>
            <a:r>
              <a:rPr lang="en-US" dirty="0" smtClean="0"/>
              <a:t>Reasons for the Incarnation</a:t>
            </a:r>
            <a:endParaRPr lang="en-US" dirty="0"/>
          </a:p>
        </p:txBody>
      </p:sp>
      <p:sp>
        <p:nvSpPr>
          <p:cNvPr id="3" name="Text Placeholder 2"/>
          <p:cNvSpPr>
            <a:spLocks noGrp="1"/>
          </p:cNvSpPr>
          <p:nvPr>
            <p:ph type="body" idx="1"/>
          </p:nvPr>
        </p:nvSpPr>
        <p:spPr>
          <a:xfrm>
            <a:off x="2600958" y="5109996"/>
            <a:ext cx="10354996" cy="13221548"/>
          </a:xfrm>
        </p:spPr>
        <p:txBody>
          <a:bodyPr/>
          <a:lstStyle/>
          <a:p>
            <a:r>
              <a:rPr lang="en-US" dirty="0"/>
              <a:t>T</a:t>
            </a:r>
            <a:r>
              <a:rPr lang="en-US" dirty="0" smtClean="0"/>
              <a:t>o reconcile us with God through the forgiveness of sins</a:t>
            </a:r>
          </a:p>
          <a:p>
            <a:r>
              <a:rPr lang="en-US" dirty="0"/>
              <a:t>T</a:t>
            </a:r>
            <a:r>
              <a:rPr lang="en-US" dirty="0" smtClean="0"/>
              <a:t>o help us know the depth of God’s love</a:t>
            </a:r>
          </a:p>
          <a:p>
            <a:r>
              <a:rPr lang="en-US" dirty="0"/>
              <a:t>T</a:t>
            </a:r>
            <a:r>
              <a:rPr lang="en-US" dirty="0" smtClean="0"/>
              <a:t>o be our model of holiness</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394" r="11303"/>
          <a:stretch/>
        </p:blipFill>
        <p:spPr>
          <a:xfrm>
            <a:off x="12507685" y="5403910"/>
            <a:ext cx="10940143" cy="10062617"/>
          </a:xfrm>
          <a:prstGeom prst="rect">
            <a:avLst/>
          </a:prstGeom>
        </p:spPr>
      </p:pic>
      <p:sp>
        <p:nvSpPr>
          <p:cNvPr id="5" name="Rectangle 4"/>
          <p:cNvSpPr/>
          <p:nvPr/>
        </p:nvSpPr>
        <p:spPr>
          <a:xfrm>
            <a:off x="12442370" y="15606552"/>
            <a:ext cx="2284750" cy="307777"/>
          </a:xfrm>
          <a:prstGeom prst="rect">
            <a:avLst/>
          </a:prstGeom>
        </p:spPr>
        <p:txBody>
          <a:bodyPr wrap="none">
            <a:spAutoFit/>
          </a:bodyPr>
          <a:lstStyle/>
          <a:p>
            <a:r>
              <a:rPr lang="en-US" sz="1400" dirty="0">
                <a:solidFill>
                  <a:srgbClr val="A7A7A7"/>
                </a:solidFill>
              </a:rPr>
              <a:t>© iamfree007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93300625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0959" y="1309431"/>
            <a:ext cx="23408642" cy="4551681"/>
          </a:xfrm>
        </p:spPr>
        <p:txBody>
          <a:bodyPr/>
          <a:lstStyle/>
          <a:p>
            <a:r>
              <a:rPr lang="en-US" dirty="0" smtClean="0"/>
              <a:t>More Reasons for the Incarnation</a:t>
            </a:r>
            <a:endParaRPr lang="en-US" dirty="0"/>
          </a:p>
        </p:txBody>
      </p:sp>
      <p:sp>
        <p:nvSpPr>
          <p:cNvPr id="3" name="Text Placeholder 2"/>
          <p:cNvSpPr>
            <a:spLocks noGrp="1"/>
          </p:cNvSpPr>
          <p:nvPr>
            <p:ph type="body" idx="1"/>
          </p:nvPr>
        </p:nvSpPr>
        <p:spPr>
          <a:xfrm>
            <a:off x="2600959" y="4671216"/>
            <a:ext cx="10233298" cy="13221548"/>
          </a:xfrm>
        </p:spPr>
        <p:txBody>
          <a:bodyPr/>
          <a:lstStyle/>
          <a:p>
            <a:r>
              <a:rPr lang="en-US" dirty="0"/>
              <a:t>T</a:t>
            </a:r>
            <a:r>
              <a:rPr lang="en-US" dirty="0" smtClean="0"/>
              <a:t>o make us partakers of the divine nature</a:t>
            </a:r>
          </a:p>
          <a:p>
            <a:r>
              <a:rPr lang="en-US" dirty="0"/>
              <a:t>T</a:t>
            </a:r>
            <a:r>
              <a:rPr lang="en-US" dirty="0" smtClean="0"/>
              <a:t>o destroy the power of the devil</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34257" y="4838209"/>
            <a:ext cx="9540178" cy="13483174"/>
          </a:xfrm>
          <a:prstGeom prst="rect">
            <a:avLst/>
          </a:prstGeom>
        </p:spPr>
      </p:pic>
      <p:sp>
        <p:nvSpPr>
          <p:cNvPr id="5" name="Rectangle 4"/>
          <p:cNvSpPr/>
          <p:nvPr/>
        </p:nvSpPr>
        <p:spPr>
          <a:xfrm>
            <a:off x="13060476" y="18354766"/>
            <a:ext cx="2217950"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robodread</a:t>
            </a:r>
            <a:r>
              <a:rPr lang="en-US" sz="1400" dirty="0">
                <a:solidFill>
                  <a:srgbClr val="A7A7A7"/>
                </a:solidFill>
              </a:rPr>
              <a:t> / </a:t>
            </a:r>
            <a:r>
              <a:rPr lang="en-US" sz="1400" dirty="0" err="1">
                <a:solidFill>
                  <a:srgbClr val="A7A7A7"/>
                </a:solidFill>
              </a:rPr>
              <a:t>Shutterstock</a:t>
            </a:r>
            <a:r>
              <a:rPr lang="en-US" sz="1400" dirty="0">
                <a:solidFill>
                  <a:srgbClr val="A7A7A7"/>
                </a:solidFill>
              </a:rPr>
              <a:t> </a:t>
            </a:r>
          </a:p>
        </p:txBody>
      </p:sp>
    </p:spTree>
    <p:extLst>
      <p:ext uri="{BB962C8B-B14F-4D97-AF65-F5344CB8AC3E}">
        <p14:creationId xmlns:p14="http://schemas.microsoft.com/office/powerpoint/2010/main" val="35014583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8876" y="1145610"/>
            <a:ext cx="23408642" cy="4551681"/>
          </a:xfrm>
        </p:spPr>
        <p:txBody>
          <a:bodyPr/>
          <a:lstStyle/>
          <a:p>
            <a:r>
              <a:rPr lang="en-US" dirty="0" smtClean="0"/>
              <a:t>The Titles Say It All</a:t>
            </a:r>
            <a:endParaRPr lang="en-US" dirty="0"/>
          </a:p>
        </p:txBody>
      </p:sp>
      <p:sp>
        <p:nvSpPr>
          <p:cNvPr id="3" name="Text Placeholder 2"/>
          <p:cNvSpPr>
            <a:spLocks noGrp="1"/>
          </p:cNvSpPr>
          <p:nvPr>
            <p:ph type="body" idx="1"/>
          </p:nvPr>
        </p:nvSpPr>
        <p:spPr>
          <a:xfrm>
            <a:off x="2758876" y="4512423"/>
            <a:ext cx="11885451" cy="13221548"/>
          </a:xfrm>
        </p:spPr>
        <p:txBody>
          <a:bodyPr/>
          <a:lstStyle/>
          <a:p>
            <a:r>
              <a:rPr lang="en-US" dirty="0" smtClean="0"/>
              <a:t>In the New Testament, Jesus is given a variety </a:t>
            </a:r>
            <a:r>
              <a:rPr lang="en-US" dirty="0" smtClean="0"/>
              <a:t/>
            </a:r>
            <a:br>
              <a:rPr lang="en-US" dirty="0" smtClean="0"/>
            </a:br>
            <a:r>
              <a:rPr lang="en-US" dirty="0" smtClean="0"/>
              <a:t>of </a:t>
            </a:r>
            <a:r>
              <a:rPr lang="en-US" dirty="0" smtClean="0"/>
              <a:t>titles.</a:t>
            </a:r>
          </a:p>
          <a:p>
            <a:r>
              <a:rPr lang="en-US" dirty="0" smtClean="0"/>
              <a:t>They indicate his central role in salvation history.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6154" r="3387"/>
          <a:stretch/>
        </p:blipFill>
        <p:spPr>
          <a:xfrm>
            <a:off x="13882793" y="3069771"/>
            <a:ext cx="10063125" cy="14643312"/>
          </a:xfrm>
          <a:prstGeom prst="rect">
            <a:avLst/>
          </a:prstGeom>
        </p:spPr>
      </p:pic>
      <p:sp>
        <p:nvSpPr>
          <p:cNvPr id="5" name="Rectangle 4"/>
          <p:cNvSpPr/>
          <p:nvPr/>
        </p:nvSpPr>
        <p:spPr>
          <a:xfrm>
            <a:off x="13882793" y="17733971"/>
            <a:ext cx="1160807" cy="307777"/>
          </a:xfrm>
          <a:prstGeom prst="rect">
            <a:avLst/>
          </a:prstGeom>
        </p:spPr>
        <p:txBody>
          <a:bodyPr wrap="none">
            <a:spAutoFit/>
          </a:bodyPr>
          <a:lstStyle/>
          <a:p>
            <a:r>
              <a:rPr lang="en-US" sz="1400" dirty="0">
                <a:solidFill>
                  <a:srgbClr val="A7A7A7"/>
                </a:solidFill>
              </a:rPr>
              <a:t>© </a:t>
            </a:r>
            <a:r>
              <a:rPr lang="en-US" sz="1400" dirty="0" err="1">
                <a:solidFill>
                  <a:srgbClr val="A7A7A7"/>
                </a:solidFill>
              </a:rPr>
              <a:t>clu</a:t>
            </a:r>
            <a:r>
              <a:rPr lang="en-US" sz="1400" dirty="0">
                <a:solidFill>
                  <a:srgbClr val="A7A7A7"/>
                </a:solidFill>
              </a:rPr>
              <a:t> / </a:t>
            </a:r>
            <a:r>
              <a:rPr lang="en-US" sz="1400" dirty="0" err="1">
                <a:solidFill>
                  <a:srgbClr val="A7A7A7"/>
                </a:solidFill>
              </a:rPr>
              <a:t>istock</a:t>
            </a:r>
            <a:r>
              <a:rPr lang="en-US" sz="1400" dirty="0">
                <a:solidFill>
                  <a:srgbClr val="A7A7A7"/>
                </a:solidFill>
              </a:rPr>
              <a:t> </a:t>
            </a:r>
          </a:p>
        </p:txBody>
      </p:sp>
    </p:spTree>
    <p:extLst>
      <p:ext uri="{BB962C8B-B14F-4D97-AF65-F5344CB8AC3E}">
        <p14:creationId xmlns:p14="http://schemas.microsoft.com/office/powerpoint/2010/main" val="4097126727"/>
      </p:ext>
    </p:extLst>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01600" dist="63500" dir="5400000" rotWithShape="0">
              <a:srgbClr val="000000">
                <a:alpha val="35000"/>
              </a:srgbClr>
            </a:outerShdw>
          </a:effectLst>
        </a:effectStyle>
        <a:effectStyle>
          <a:effectLst>
            <a:outerShdw blurRad="101600" dist="63500" dir="5400000" rotWithShape="0">
              <a:srgbClr val="000000">
                <a:alpha val="35000"/>
              </a:srgbClr>
            </a:outerShdw>
          </a:effectLst>
        </a:effectStyle>
        <a:effectStyle>
          <a:effectLst>
            <a:outerShdw blurRad="101600" dist="508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63500" cap="flat">
          <a:solidFill>
            <a:srgbClr val="4F81BD"/>
          </a:solidFill>
          <a:prstDash val="solid"/>
          <a:bevel/>
        </a:ln>
        <a:effectLst>
          <a:outerShdw blurRad="101600" dist="63500" dir="5400000" rotWithShape="0">
            <a:srgbClr val="000000">
              <a:alpha val="35000"/>
            </a:srgbClr>
          </a:outerShdw>
        </a:effectLst>
      </a:spPr>
      <a:bodyPr rot="0" spcFirstLastPara="1" vertOverflow="overflow" horzOverflow="overflow" vert="horz" wrap="square" lIns="130047" tIns="130047" rIns="130047" bIns="130047"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63500" cap="flat">
          <a:solidFill>
            <a:srgbClr val="4F81BD"/>
          </a:solidFill>
          <a:prstDash val="solid"/>
          <a:bevel/>
        </a:ln>
        <a:effectLst>
          <a:outerShdw blurRad="101600" dist="508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Pr>
      <a:bodyPr rot="0" spcFirstLastPara="1" vertOverflow="overflow" horzOverflow="overflow" vert="horz" wrap="square" lIns="130047" tIns="130047" rIns="130047" bIns="130047"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5816</TotalTime>
  <Words>823</Words>
  <Application>Microsoft Office PowerPoint</Application>
  <PresentationFormat>Custom</PresentationFormat>
  <Paragraphs>76</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Helvetica Neue</vt:lpstr>
      <vt:lpstr>Default</vt:lpstr>
      <vt:lpstr>The Word Became Flesh</vt:lpstr>
      <vt:lpstr>The Holy Family</vt:lpstr>
      <vt:lpstr>Mary’s Faith and Trust</vt:lpstr>
      <vt:lpstr>Joseph’s Faith and Trust</vt:lpstr>
      <vt:lpstr>The Gospels and Christological Prophecies</vt:lpstr>
      <vt:lpstr>The Word Became Flesh </vt:lpstr>
      <vt:lpstr>Reasons for the Incarnation</vt:lpstr>
      <vt:lpstr>More Reasons for the Incarnation</vt:lpstr>
      <vt:lpstr>The Titles Say It All</vt:lpstr>
      <vt:lpstr>Some Titles of Note</vt:lpstr>
      <vt:lpstr>More Titles of Note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Jerry Ruff</dc:creator>
  <cp:lastModifiedBy>Caren Yang</cp:lastModifiedBy>
  <cp:revision>44</cp:revision>
  <dcterms:modified xsi:type="dcterms:W3CDTF">2015-10-22T22:08:02Z</dcterms:modified>
</cp:coreProperties>
</file>