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3" r:id="rId1"/>
  </p:sldMasterIdLst>
  <p:notesMasterIdLst>
    <p:notesMasterId r:id="rId22"/>
  </p:notesMasterIdLst>
  <p:sldIdLst>
    <p:sldId id="310" r:id="rId2"/>
    <p:sldId id="333" r:id="rId3"/>
    <p:sldId id="334" r:id="rId4"/>
    <p:sldId id="335" r:id="rId5"/>
    <p:sldId id="336" r:id="rId6"/>
    <p:sldId id="337" r:id="rId7"/>
    <p:sldId id="338" r:id="rId8"/>
    <p:sldId id="339" r:id="rId9"/>
    <p:sldId id="340" r:id="rId10"/>
    <p:sldId id="341" r:id="rId11"/>
    <p:sldId id="342" r:id="rId12"/>
    <p:sldId id="343" r:id="rId13"/>
    <p:sldId id="344" r:id="rId14"/>
    <p:sldId id="345" r:id="rId15"/>
    <p:sldId id="346" r:id="rId16"/>
    <p:sldId id="347" r:id="rId17"/>
    <p:sldId id="348" r:id="rId18"/>
    <p:sldId id="349" r:id="rId19"/>
    <p:sldId id="350" r:id="rId20"/>
    <p:sldId id="351" r:id="rId21"/>
  </p:sldIdLst>
  <p:sldSz cx="9144000" cy="6858000" type="screen4x3"/>
  <p:notesSz cx="6858000" cy="9144000"/>
  <p:custDataLst>
    <p:tags r:id="rId23"/>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stin Karr" initials="JK" lastIdx="4" clrIdx="0"/>
  <p:cmAuthor id="1" name="Susanna Seibert" initials="S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78D34"/>
    <a:srgbClr val="0A5598"/>
    <a:srgbClr val="0000FF"/>
    <a:srgbClr val="008000"/>
    <a:srgbClr val="D60005"/>
    <a:srgbClr val="314BCD"/>
    <a:srgbClr val="FF0000"/>
    <a:srgbClr val="3539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3" autoAdjust="0"/>
    <p:restoredTop sz="86425" autoAdjust="0"/>
  </p:normalViewPr>
  <p:slideViewPr>
    <p:cSldViewPr snapToGrid="0" snapToObjects="1">
      <p:cViewPr varScale="1">
        <p:scale>
          <a:sx n="112" d="100"/>
          <a:sy n="112" d="100"/>
        </p:scale>
        <p:origin x="594" y="102"/>
      </p:cViewPr>
      <p:guideLst>
        <p:guide orient="horz" pos="2160"/>
        <p:guide pos="2880"/>
      </p:guideLst>
    </p:cSldViewPr>
  </p:slideViewPr>
  <p:outlineViewPr>
    <p:cViewPr>
      <p:scale>
        <a:sx n="33" d="100"/>
        <a:sy n="33" d="100"/>
      </p:scale>
      <p:origin x="258"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675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16DC5929-8357-4C99-A218-FA02D61B50BC}" type="datetimeFigureOut">
              <a:rPr lang="en-US"/>
              <a:pPr>
                <a:defRPr/>
              </a:pPr>
              <a:t>5/19/2015</a:t>
            </a:fld>
            <a:endParaRPr lang="en-US" dirty="0"/>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3835CB9-1183-4972-9987-AD6871187B5F}" type="slidenum">
              <a:rPr lang="en-US"/>
              <a:pPr>
                <a:defRPr/>
              </a:pPr>
              <a:t>‹#›</a:t>
            </a:fld>
            <a:endParaRPr lang="en-US" dirty="0"/>
          </a:p>
        </p:txBody>
      </p:sp>
    </p:spTree>
    <p:extLst>
      <p:ext uri="{BB962C8B-B14F-4D97-AF65-F5344CB8AC3E}">
        <p14:creationId xmlns:p14="http://schemas.microsoft.com/office/powerpoint/2010/main" val="32427494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95904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260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9914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0216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541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539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6060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7973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8883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124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034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81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7738428F-13A6-461E-ACE3-3651423F24A5}" type="datetimeFigureOut">
              <a:rPr lang="en-US" smtClean="0">
                <a:solidFill>
                  <a:prstClr val="black">
                    <a:tint val="75000"/>
                  </a:prstClr>
                </a:solidFill>
                <a:latin typeface="Calibri"/>
              </a:rPr>
              <a:pPr eaLnBrk="1" fontAlgn="auto" hangingPunct="1">
                <a:spcBef>
                  <a:spcPts val="0"/>
                </a:spcBef>
                <a:spcAft>
                  <a:spcPts val="0"/>
                </a:spcAft>
              </a:pPr>
              <a:t>5/19/2015</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A52185CE-A228-4E7E-803F-2499737AE528}" type="slidenum">
              <a:rPr lang="en-US" smtClean="0">
                <a:solidFill>
                  <a:prstClr val="black">
                    <a:tint val="75000"/>
                  </a:prstClr>
                </a:solidFill>
                <a:latin typeface="Calibri"/>
              </a:rPr>
              <a:pPr eaLnBrk="1" fontAlgn="auto" hangingPunct="1">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2126024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875" y="0"/>
            <a:ext cx="9429750" cy="6858000"/>
          </a:xfrm>
          <a:prstGeom prst="rect">
            <a:avLst/>
          </a:prstGeom>
          <a:noFill/>
          <a:ln>
            <a:noFill/>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336" y="4732998"/>
            <a:ext cx="1652629" cy="1977737"/>
          </a:xfrm>
          <a:prstGeom prst="rect">
            <a:avLst/>
          </a:prstGeom>
        </p:spPr>
      </p:pic>
    </p:spTree>
    <p:extLst>
      <p:ext uri="{BB962C8B-B14F-4D97-AF65-F5344CB8AC3E}">
        <p14:creationId xmlns:p14="http://schemas.microsoft.com/office/powerpoint/2010/main" val="3733087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9-iStock_000022659928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0072" y="1404427"/>
            <a:ext cx="4024109" cy="3463428"/>
          </a:xfrm>
          <a:prstGeom prst="rect">
            <a:avLst/>
          </a:prstGeom>
        </p:spPr>
      </p:pic>
      <p:sp>
        <p:nvSpPr>
          <p:cNvPr id="4" name="Title 1"/>
          <p:cNvSpPr txBox="1">
            <a:spLocks/>
          </p:cNvSpPr>
          <p:nvPr/>
        </p:nvSpPr>
        <p:spPr>
          <a:xfrm>
            <a:off x="0" y="177191"/>
            <a:ext cx="9316277"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178D34"/>
                </a:solidFill>
                <a:latin typeface="Arial" panose="020B0604020202020204" pitchFamily="34" charset="0"/>
                <a:cs typeface="Arial" panose="020B0604020202020204" pitchFamily="34" charset="0"/>
              </a:rPr>
              <a:t>“From Womb to Tomb”</a:t>
            </a:r>
          </a:p>
          <a:p>
            <a:pPr fontAlgn="auto">
              <a:spcAft>
                <a:spcPts val="0"/>
              </a:spcAft>
            </a:pPr>
            <a:r>
              <a:rPr lang="en-US" sz="1800" b="1" dirty="0">
                <a:solidFill>
                  <a:schemeClr val="tx1">
                    <a:lumMod val="50000"/>
                    <a:lumOff val="50000"/>
                  </a:schemeClr>
                </a:solidFill>
                <a:latin typeface="Arial" pitchFamily="34" charset="0"/>
                <a:cs typeface="Arial" pitchFamily="34" charset="0"/>
              </a:rPr>
              <a:t>(</a:t>
            </a:r>
            <a:r>
              <a:rPr lang="en-US" sz="1800" b="1" dirty="0" smtClean="0">
                <a:solidFill>
                  <a:schemeClr val="tx1">
                    <a:lumMod val="50000"/>
                    <a:lumOff val="50000"/>
                  </a:schemeClr>
                </a:solidFill>
                <a:latin typeface="Arial" pitchFamily="34" charset="0"/>
                <a:cs typeface="Arial" pitchFamily="34" charset="0"/>
              </a:rPr>
              <a:t>Handbook, </a:t>
            </a:r>
            <a:r>
              <a:rPr lang="en-US" sz="1800" b="1" dirty="0">
                <a:solidFill>
                  <a:schemeClr val="tx1">
                    <a:lumMod val="50000"/>
                    <a:lumOff val="50000"/>
                  </a:schemeClr>
                </a:solidFill>
                <a:latin typeface="Arial" pitchFamily="34" charset="0"/>
                <a:cs typeface="Arial" pitchFamily="34" charset="0"/>
              </a:rPr>
              <a:t>pages </a:t>
            </a:r>
            <a:r>
              <a:rPr lang="en-US" sz="1800" b="1" dirty="0" smtClean="0">
                <a:solidFill>
                  <a:schemeClr val="tx1">
                    <a:lumMod val="50000"/>
                    <a:lumOff val="50000"/>
                  </a:schemeClr>
                </a:solidFill>
                <a:latin typeface="Arial" pitchFamily="34" charset="0"/>
                <a:cs typeface="Arial" pitchFamily="34" charset="0"/>
              </a:rPr>
              <a:t>460–462)</a:t>
            </a:r>
            <a:endParaRPr lang="en-US" sz="1800" b="1" dirty="0">
              <a:solidFill>
                <a:schemeClr val="tx1">
                  <a:lumMod val="50000"/>
                  <a:lumOff val="50000"/>
                </a:schemeClr>
              </a:solidFill>
              <a:latin typeface="Arial" pitchFamily="34" charset="0"/>
              <a:cs typeface="Arial" pitchFamily="34" charset="0"/>
            </a:endParaRPr>
          </a:p>
          <a:p>
            <a:pPr fontAlgn="auto">
              <a:spcAft>
                <a:spcPts val="0"/>
              </a:spcAft>
            </a:pPr>
            <a:endParaRPr lang="en-US" dirty="0">
              <a:latin typeface="Arial" panose="020B0604020202020204" pitchFamily="34" charset="0"/>
              <a:cs typeface="Arial" panose="020B0604020202020204" pitchFamily="34" charset="0"/>
            </a:endParaRPr>
          </a:p>
        </p:txBody>
      </p:sp>
      <p:sp>
        <p:nvSpPr>
          <p:cNvPr id="5" name="Rectangle 4"/>
          <p:cNvSpPr/>
          <p:nvPr/>
        </p:nvSpPr>
        <p:spPr>
          <a:xfrm>
            <a:off x="2349804" y="4848938"/>
            <a:ext cx="4572000" cy="200055"/>
          </a:xfrm>
          <a:prstGeom prst="rect">
            <a:avLst/>
          </a:prstGeom>
        </p:spPr>
        <p:txBody>
          <a:bodyPr>
            <a:spAutoFit/>
          </a:bodyPr>
          <a:lstStyle/>
          <a:p>
            <a:pPr algn="ctr"/>
            <a:r>
              <a:rPr lang="en-US" sz="700" dirty="0" smtClean="0">
                <a:solidFill>
                  <a:schemeClr val="bg1">
                    <a:lumMod val="65000"/>
                  </a:schemeClr>
                </a:solidFill>
                <a:latin typeface="Arial" panose="020B0604020202020204" pitchFamily="34" charset="0"/>
                <a:cs typeface="Arial" panose="020B0604020202020204" pitchFamily="34" charset="0"/>
              </a:rPr>
              <a:t>© GlobalStock/www.istockphoto.com </a:t>
            </a:r>
            <a:endParaRPr lang="en-US" sz="700" dirty="0">
              <a:solidFill>
                <a:schemeClr val="bg1">
                  <a:lumMod val="65000"/>
                </a:schemeClr>
              </a:solidFill>
              <a:latin typeface="Arial" panose="020B0604020202020204" pitchFamily="34" charset="0"/>
              <a:cs typeface="Arial" panose="020B0604020202020204" pitchFamily="34" charset="0"/>
            </a:endParaRPr>
          </a:p>
        </p:txBody>
      </p:sp>
      <p:sp>
        <p:nvSpPr>
          <p:cNvPr id="6" name="TextBox 5"/>
          <p:cNvSpPr txBox="1"/>
          <p:nvPr/>
        </p:nvSpPr>
        <p:spPr>
          <a:xfrm>
            <a:off x="90002" y="5090114"/>
            <a:ext cx="9144000" cy="461665"/>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What do we love and respect about adults?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006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77191"/>
            <a:ext cx="9316277"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178D34"/>
                </a:solidFill>
                <a:latin typeface="Arial" panose="020B0604020202020204" pitchFamily="34" charset="0"/>
                <a:cs typeface="Arial" panose="020B0604020202020204" pitchFamily="34" charset="0"/>
              </a:rPr>
              <a:t>“From Womb to Tomb”</a:t>
            </a:r>
          </a:p>
          <a:p>
            <a:pPr fontAlgn="auto">
              <a:spcAft>
                <a:spcPts val="0"/>
              </a:spcAft>
            </a:pPr>
            <a:r>
              <a:rPr lang="en-US" sz="1800" b="1" dirty="0">
                <a:solidFill>
                  <a:schemeClr val="tx1">
                    <a:lumMod val="50000"/>
                    <a:lumOff val="50000"/>
                  </a:schemeClr>
                </a:solidFill>
                <a:latin typeface="Arial" pitchFamily="34" charset="0"/>
                <a:cs typeface="Arial" pitchFamily="34" charset="0"/>
              </a:rPr>
              <a:t>(</a:t>
            </a:r>
            <a:r>
              <a:rPr lang="en-US" sz="1800" b="1" dirty="0" smtClean="0">
                <a:solidFill>
                  <a:schemeClr val="tx1">
                    <a:lumMod val="50000"/>
                    <a:lumOff val="50000"/>
                  </a:schemeClr>
                </a:solidFill>
                <a:latin typeface="Arial" pitchFamily="34" charset="0"/>
                <a:cs typeface="Arial" pitchFamily="34" charset="0"/>
              </a:rPr>
              <a:t>Handbook, </a:t>
            </a:r>
            <a:r>
              <a:rPr lang="en-US" sz="1800" b="1" dirty="0">
                <a:solidFill>
                  <a:schemeClr val="tx1">
                    <a:lumMod val="50000"/>
                    <a:lumOff val="50000"/>
                  </a:schemeClr>
                </a:solidFill>
                <a:latin typeface="Arial" pitchFamily="34" charset="0"/>
                <a:cs typeface="Arial" pitchFamily="34" charset="0"/>
              </a:rPr>
              <a:t>pages </a:t>
            </a:r>
            <a:r>
              <a:rPr lang="en-US" sz="1800" b="1" dirty="0" smtClean="0">
                <a:solidFill>
                  <a:schemeClr val="tx1">
                    <a:lumMod val="50000"/>
                    <a:lumOff val="50000"/>
                  </a:schemeClr>
                </a:solidFill>
                <a:latin typeface="Arial" pitchFamily="34" charset="0"/>
                <a:cs typeface="Arial" pitchFamily="34" charset="0"/>
              </a:rPr>
              <a:t>460–462)</a:t>
            </a:r>
            <a:endParaRPr lang="en-US" sz="1800" b="1" dirty="0">
              <a:solidFill>
                <a:schemeClr val="tx1">
                  <a:lumMod val="50000"/>
                  <a:lumOff val="50000"/>
                </a:schemeClr>
              </a:solidFill>
              <a:latin typeface="Arial" pitchFamily="34" charset="0"/>
              <a:cs typeface="Arial" pitchFamily="34" charset="0"/>
            </a:endParaRPr>
          </a:p>
          <a:p>
            <a:pPr fontAlgn="auto">
              <a:spcAft>
                <a:spcPts val="0"/>
              </a:spcAft>
            </a:pP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97134" y="4723197"/>
            <a:ext cx="9144000" cy="769441"/>
          </a:xfrm>
          <a:prstGeom prst="rect">
            <a:avLst/>
          </a:prstGeom>
          <a:noFill/>
        </p:spPr>
        <p:txBody>
          <a:bodyPr wrap="square" rtlCol="0">
            <a:spAutoFit/>
          </a:bodyPr>
          <a:lstStyle/>
          <a:p>
            <a:pPr algn="ctr"/>
            <a:r>
              <a:rPr lang="en-US" sz="2200" dirty="0" smtClean="0">
                <a:latin typeface="Arial" panose="020B0604020202020204" pitchFamily="34" charset="0"/>
                <a:cs typeface="Arial" panose="020B0604020202020204" pitchFamily="34" charset="0"/>
              </a:rPr>
              <a:t>What do we love and respect about older adults,</a:t>
            </a:r>
          </a:p>
          <a:p>
            <a:pPr algn="ctr"/>
            <a:r>
              <a:rPr lang="en-US" sz="2200" dirty="0" smtClean="0">
                <a:latin typeface="Arial" panose="020B0604020202020204" pitchFamily="34" charset="0"/>
                <a:cs typeface="Arial" panose="020B0604020202020204" pitchFamily="34" charset="0"/>
              </a:rPr>
              <a:t> senior </a:t>
            </a:r>
            <a:r>
              <a:rPr lang="en-US" sz="2200" dirty="0" smtClean="0">
                <a:latin typeface="Arial" panose="020B0604020202020204" pitchFamily="34" charset="0"/>
                <a:cs typeface="Arial" panose="020B0604020202020204" pitchFamily="34" charset="0"/>
              </a:rPr>
              <a:t>citizens, </a:t>
            </a:r>
            <a:r>
              <a:rPr lang="en-US" sz="2200" dirty="0" smtClean="0">
                <a:latin typeface="Arial" panose="020B0604020202020204" pitchFamily="34" charset="0"/>
                <a:cs typeface="Arial" panose="020B0604020202020204" pitchFamily="34" charset="0"/>
              </a:rPr>
              <a:t>and the very old?</a:t>
            </a:r>
            <a:endParaRPr lang="en-US" sz="2200" dirty="0">
              <a:latin typeface="Arial" panose="020B0604020202020204" pitchFamily="34" charset="0"/>
              <a:cs typeface="Arial" panose="020B0604020202020204" pitchFamily="34" charset="0"/>
            </a:endParaRPr>
          </a:p>
        </p:txBody>
      </p:sp>
      <p:grpSp>
        <p:nvGrpSpPr>
          <p:cNvPr id="10" name="Group 9"/>
          <p:cNvGrpSpPr/>
          <p:nvPr/>
        </p:nvGrpSpPr>
        <p:grpSpPr>
          <a:xfrm>
            <a:off x="388491" y="1730167"/>
            <a:ext cx="8413394" cy="2891917"/>
            <a:chOff x="370549" y="1628942"/>
            <a:chExt cx="8413394" cy="2891917"/>
          </a:xfrm>
        </p:grpSpPr>
        <p:sp>
          <p:nvSpPr>
            <p:cNvPr id="5" name="Rectangle 4"/>
            <p:cNvSpPr/>
            <p:nvPr/>
          </p:nvSpPr>
          <p:spPr>
            <a:xfrm>
              <a:off x="370549" y="4320804"/>
              <a:ext cx="4572000" cy="200055"/>
            </a:xfrm>
            <a:prstGeom prst="rect">
              <a:avLst/>
            </a:prstGeom>
          </p:spPr>
          <p:txBody>
            <a:bodyPr>
              <a:spAutoFit/>
            </a:bodyPr>
            <a:lstStyle/>
            <a:p>
              <a:r>
                <a:rPr lang="en-US" sz="700" dirty="0" smtClean="0">
                  <a:solidFill>
                    <a:srgbClr val="A6A6A6"/>
                  </a:solidFill>
                  <a:latin typeface="Arial" panose="020B0604020202020204" pitchFamily="34" charset="0"/>
                  <a:cs typeface="Arial" panose="020B0604020202020204" pitchFamily="34" charset="0"/>
                </a:rPr>
                <a:t>© Cpaulussen/www.istockphoto.com </a:t>
              </a:r>
              <a:endParaRPr lang="en-US" sz="700" dirty="0">
                <a:solidFill>
                  <a:srgbClr val="A6A6A6"/>
                </a:solidFill>
                <a:latin typeface="Arial" panose="020B0604020202020204" pitchFamily="34" charset="0"/>
                <a:cs typeface="Arial" panose="020B0604020202020204" pitchFamily="34" charset="0"/>
              </a:endParaRPr>
            </a:p>
          </p:txBody>
        </p:sp>
        <p:sp>
          <p:nvSpPr>
            <p:cNvPr id="6" name="Rectangle 5"/>
            <p:cNvSpPr/>
            <p:nvPr/>
          </p:nvSpPr>
          <p:spPr>
            <a:xfrm>
              <a:off x="4211943" y="4296220"/>
              <a:ext cx="4572000" cy="200055"/>
            </a:xfrm>
            <a:prstGeom prst="rect">
              <a:avLst/>
            </a:prstGeom>
          </p:spPr>
          <p:txBody>
            <a:bodyPr>
              <a:spAutoFit/>
            </a:bodyPr>
            <a:lstStyle/>
            <a:p>
              <a:pPr algn="r"/>
              <a:r>
                <a:rPr lang="en-US" sz="700" dirty="0" smtClean="0">
                  <a:solidFill>
                    <a:srgbClr val="A6A6A6"/>
                  </a:solidFill>
                  <a:latin typeface="Arial" panose="020B0604020202020204" pitchFamily="34" charset="0"/>
                  <a:cs typeface="Arial" panose="020B0604020202020204" pitchFamily="34" charset="0"/>
                </a:rPr>
                <a:t>© Squaredpixels/www.istockphoto.com </a:t>
              </a:r>
              <a:endParaRPr lang="en-US" sz="700" dirty="0">
                <a:solidFill>
                  <a:srgbClr val="A6A6A6"/>
                </a:solidFill>
                <a:latin typeface="Arial" panose="020B0604020202020204" pitchFamily="34" charset="0"/>
                <a:cs typeface="Arial" panose="020B0604020202020204" pitchFamily="34" charset="0"/>
              </a:endParaRPr>
            </a:p>
          </p:txBody>
        </p:sp>
        <p:pic>
          <p:nvPicPr>
            <p:cNvPr id="8" name="Picture 7" descr="S10-iStock_000039523396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007" y="1628942"/>
              <a:ext cx="4000917" cy="2667278"/>
            </a:xfrm>
            <a:prstGeom prst="rect">
              <a:avLst/>
            </a:prstGeom>
          </p:spPr>
        </p:pic>
        <p:pic>
          <p:nvPicPr>
            <p:cNvPr id="9" name="Picture 8" descr="S10a-iStock_000036108190_Larg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1551" y="1628942"/>
              <a:ext cx="4002392" cy="2667278"/>
            </a:xfrm>
            <a:prstGeom prst="rect">
              <a:avLst/>
            </a:prstGeom>
          </p:spPr>
        </p:pic>
      </p:grpSp>
    </p:spTree>
    <p:extLst>
      <p:ext uri="{BB962C8B-B14F-4D97-AF65-F5344CB8AC3E}">
        <p14:creationId xmlns:p14="http://schemas.microsoft.com/office/powerpoint/2010/main" val="212779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77191"/>
            <a:ext cx="9316277"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178D34"/>
                </a:solidFill>
                <a:latin typeface="Arial" panose="020B0604020202020204" pitchFamily="34" charset="0"/>
                <a:cs typeface="Arial" panose="020B0604020202020204" pitchFamily="34" charset="0"/>
              </a:rPr>
              <a:t>“From Womb to Tomb”</a:t>
            </a:r>
          </a:p>
          <a:p>
            <a:pPr fontAlgn="auto">
              <a:spcAft>
                <a:spcPts val="0"/>
              </a:spcAft>
            </a:pPr>
            <a:r>
              <a:rPr lang="en-US" sz="1800" b="1" dirty="0">
                <a:solidFill>
                  <a:schemeClr val="tx1">
                    <a:lumMod val="50000"/>
                    <a:lumOff val="50000"/>
                  </a:schemeClr>
                </a:solidFill>
                <a:latin typeface="Arial" pitchFamily="34" charset="0"/>
                <a:cs typeface="Arial" pitchFamily="34" charset="0"/>
              </a:rPr>
              <a:t>(</a:t>
            </a:r>
            <a:r>
              <a:rPr lang="en-US" sz="1800" b="1" dirty="0" smtClean="0">
                <a:solidFill>
                  <a:schemeClr val="tx1">
                    <a:lumMod val="50000"/>
                    <a:lumOff val="50000"/>
                  </a:schemeClr>
                </a:solidFill>
                <a:latin typeface="Arial" pitchFamily="34" charset="0"/>
                <a:cs typeface="Arial" pitchFamily="34" charset="0"/>
              </a:rPr>
              <a:t>Handbook, </a:t>
            </a:r>
            <a:r>
              <a:rPr lang="en-US" sz="1800" b="1" dirty="0">
                <a:solidFill>
                  <a:schemeClr val="tx1">
                    <a:lumMod val="50000"/>
                    <a:lumOff val="50000"/>
                  </a:schemeClr>
                </a:solidFill>
                <a:latin typeface="Arial" pitchFamily="34" charset="0"/>
                <a:cs typeface="Arial" pitchFamily="34" charset="0"/>
              </a:rPr>
              <a:t>pages </a:t>
            </a:r>
            <a:r>
              <a:rPr lang="en-US" sz="1800" b="1" dirty="0" smtClean="0">
                <a:solidFill>
                  <a:schemeClr val="tx1">
                    <a:lumMod val="50000"/>
                    <a:lumOff val="50000"/>
                  </a:schemeClr>
                </a:solidFill>
                <a:latin typeface="Arial" pitchFamily="34" charset="0"/>
                <a:cs typeface="Arial" pitchFamily="34" charset="0"/>
              </a:rPr>
              <a:t>460–462)</a:t>
            </a:r>
            <a:endParaRPr lang="en-US" sz="1800" b="1" dirty="0">
              <a:solidFill>
                <a:schemeClr val="tx1">
                  <a:lumMod val="50000"/>
                  <a:lumOff val="50000"/>
                </a:schemeClr>
              </a:solidFill>
              <a:latin typeface="Arial" pitchFamily="34" charset="0"/>
              <a:cs typeface="Arial" pitchFamily="34" charset="0"/>
            </a:endParaRPr>
          </a:p>
          <a:p>
            <a:pPr fontAlgn="auto">
              <a:spcAft>
                <a:spcPts val="0"/>
              </a:spcAft>
            </a:pPr>
            <a:endParaRPr lang="en-US" dirty="0">
              <a:latin typeface="Arial" panose="020B0604020202020204" pitchFamily="34" charset="0"/>
              <a:cs typeface="Arial" panose="020B0604020202020204" pitchFamily="34" charset="0"/>
            </a:endParaRPr>
          </a:p>
        </p:txBody>
      </p:sp>
      <p:sp>
        <p:nvSpPr>
          <p:cNvPr id="5" name="Rectangle 4"/>
          <p:cNvSpPr/>
          <p:nvPr/>
        </p:nvSpPr>
        <p:spPr>
          <a:xfrm>
            <a:off x="204717" y="1647160"/>
            <a:ext cx="8939283" cy="830997"/>
          </a:xfrm>
          <a:prstGeom prst="rect">
            <a:avLst/>
          </a:prstGeom>
        </p:spPr>
        <p:txBody>
          <a:bodyPr wrap="square">
            <a:spAutoFit/>
          </a:bodyPr>
          <a:lstStyle/>
          <a:p>
            <a:pPr algn="ctr"/>
            <a:r>
              <a:rPr lang="en-US" dirty="0" smtClean="0">
                <a:latin typeface="Arial" panose="020B0604020202020204" pitchFamily="34" charset="0"/>
                <a:cs typeface="Arial" panose="020B0604020202020204" pitchFamily="34" charset="0"/>
              </a:rPr>
              <a:t>God </a:t>
            </a:r>
            <a:r>
              <a:rPr lang="en-US" dirty="0">
                <a:latin typeface="Arial" panose="020B0604020202020204" pitchFamily="34" charset="0"/>
                <a:cs typeface="Arial" panose="020B0604020202020204" pitchFamily="34" charset="0"/>
              </a:rPr>
              <a:t>made all of these people who are at different stages of life. We love and respect all of them</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6" name="Rectangle 5"/>
          <p:cNvSpPr/>
          <p:nvPr/>
        </p:nvSpPr>
        <p:spPr>
          <a:xfrm>
            <a:off x="3737795" y="5578089"/>
            <a:ext cx="1511952" cy="200055"/>
          </a:xfrm>
          <a:prstGeom prst="rect">
            <a:avLst/>
          </a:prstGeom>
        </p:spPr>
        <p:txBody>
          <a:bodyPr wrap="none">
            <a:spAutoFit/>
          </a:bodyPr>
          <a:lstStyle/>
          <a:p>
            <a:r>
              <a:rPr lang="en-US" sz="700" dirty="0" smtClean="0">
                <a:solidFill>
                  <a:srgbClr val="A6A6A6"/>
                </a:solidFill>
                <a:latin typeface="Arial" panose="020B0604020202020204" pitchFamily="34" charset="0"/>
                <a:cs typeface="Arial" panose="020B0604020202020204" pitchFamily="34" charset="0"/>
              </a:rPr>
              <a:t>© Tigatelu/www.istockphoto.com </a:t>
            </a:r>
            <a:endParaRPr lang="en-US" sz="700" dirty="0">
              <a:solidFill>
                <a:srgbClr val="A6A6A6"/>
              </a:solidFill>
              <a:latin typeface="Arial" panose="020B0604020202020204" pitchFamily="34" charset="0"/>
              <a:cs typeface="Arial" panose="020B0604020202020204" pitchFamily="34" charset="0"/>
            </a:endParaRPr>
          </a:p>
        </p:txBody>
      </p:sp>
      <p:pic>
        <p:nvPicPr>
          <p:cNvPr id="2" name="Picture 1" descr="HiRe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1450" y="2478157"/>
            <a:ext cx="3702264" cy="3088076"/>
          </a:xfrm>
          <a:prstGeom prst="rect">
            <a:avLst/>
          </a:prstGeom>
        </p:spPr>
      </p:pic>
    </p:spTree>
    <p:extLst>
      <p:ext uri="{BB962C8B-B14F-4D97-AF65-F5344CB8AC3E}">
        <p14:creationId xmlns:p14="http://schemas.microsoft.com/office/powerpoint/2010/main" val="3204799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77191"/>
            <a:ext cx="9316277"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178D34"/>
                </a:solidFill>
                <a:latin typeface="Arial" panose="020B0604020202020204" pitchFamily="34" charset="0"/>
                <a:cs typeface="Arial" panose="020B0604020202020204" pitchFamily="34" charset="0"/>
              </a:rPr>
              <a:t>“From Womb to Tomb”</a:t>
            </a:r>
          </a:p>
          <a:p>
            <a:pPr fontAlgn="auto">
              <a:spcAft>
                <a:spcPts val="0"/>
              </a:spcAft>
            </a:pPr>
            <a:r>
              <a:rPr lang="en-US" sz="1800" b="1" dirty="0">
                <a:solidFill>
                  <a:schemeClr val="tx1">
                    <a:lumMod val="50000"/>
                    <a:lumOff val="50000"/>
                  </a:schemeClr>
                </a:solidFill>
                <a:latin typeface="Arial" pitchFamily="34" charset="0"/>
                <a:cs typeface="Arial" pitchFamily="34" charset="0"/>
              </a:rPr>
              <a:t>(</a:t>
            </a:r>
            <a:r>
              <a:rPr lang="en-US" sz="1800" b="1" dirty="0" smtClean="0">
                <a:solidFill>
                  <a:schemeClr val="tx1">
                    <a:lumMod val="50000"/>
                    <a:lumOff val="50000"/>
                  </a:schemeClr>
                </a:solidFill>
                <a:latin typeface="Arial" pitchFamily="34" charset="0"/>
                <a:cs typeface="Arial" pitchFamily="34" charset="0"/>
              </a:rPr>
              <a:t>Handbook, </a:t>
            </a:r>
            <a:r>
              <a:rPr lang="en-US" sz="1800" b="1" dirty="0">
                <a:solidFill>
                  <a:schemeClr val="tx1">
                    <a:lumMod val="50000"/>
                    <a:lumOff val="50000"/>
                  </a:schemeClr>
                </a:solidFill>
                <a:latin typeface="Arial" pitchFamily="34" charset="0"/>
                <a:cs typeface="Arial" pitchFamily="34" charset="0"/>
              </a:rPr>
              <a:t>pages </a:t>
            </a:r>
            <a:r>
              <a:rPr lang="en-US" sz="1800" b="1" dirty="0" smtClean="0">
                <a:solidFill>
                  <a:schemeClr val="tx1">
                    <a:lumMod val="50000"/>
                    <a:lumOff val="50000"/>
                  </a:schemeClr>
                </a:solidFill>
                <a:latin typeface="Arial" pitchFamily="34" charset="0"/>
                <a:cs typeface="Arial" pitchFamily="34" charset="0"/>
              </a:rPr>
              <a:t>460–462)</a:t>
            </a:r>
            <a:endParaRPr lang="en-US" sz="1800" b="1" dirty="0">
              <a:solidFill>
                <a:schemeClr val="tx1">
                  <a:lumMod val="50000"/>
                  <a:lumOff val="50000"/>
                </a:schemeClr>
              </a:solidFill>
              <a:latin typeface="Arial" pitchFamily="34" charset="0"/>
              <a:cs typeface="Arial" pitchFamily="34" charset="0"/>
            </a:endParaRPr>
          </a:p>
          <a:p>
            <a:pPr fontAlgn="auto">
              <a:spcAft>
                <a:spcPts val="0"/>
              </a:spcAft>
            </a:pPr>
            <a:endParaRPr lang="en-US" dirty="0">
              <a:latin typeface="Arial" panose="020B0604020202020204" pitchFamily="34" charset="0"/>
              <a:cs typeface="Arial" panose="020B0604020202020204" pitchFamily="34" charset="0"/>
            </a:endParaRPr>
          </a:p>
        </p:txBody>
      </p:sp>
      <p:sp>
        <p:nvSpPr>
          <p:cNvPr id="3" name="Content Placeholder 2"/>
          <p:cNvSpPr txBox="1">
            <a:spLocks/>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smtClean="0">
                <a:latin typeface="Arial" pitchFamily="34" charset="0"/>
                <a:cs typeface="Arial" pitchFamily="34" charset="0"/>
              </a:rPr>
              <a:t>Every human life is sacred from the moment of conception.</a:t>
            </a:r>
          </a:p>
          <a:p>
            <a:r>
              <a:rPr lang="en-US" sz="3000" dirty="0" smtClean="0">
                <a:latin typeface="Arial" pitchFamily="34" charset="0"/>
                <a:cs typeface="Arial" pitchFamily="34" charset="0"/>
              </a:rPr>
              <a:t>All life has dignity and should be protected, no matter what the stage of life. We should give special consideration to people with disabilities, as their needs require.</a:t>
            </a:r>
            <a:endParaRPr lang="en-US" sz="3000" dirty="0">
              <a:latin typeface="Arial" pitchFamily="34" charset="0"/>
              <a:cs typeface="Arial" pitchFamily="34" charset="0"/>
            </a:endParaRPr>
          </a:p>
        </p:txBody>
      </p:sp>
    </p:spTree>
    <p:extLst>
      <p:ext uri="{BB962C8B-B14F-4D97-AF65-F5344CB8AC3E}">
        <p14:creationId xmlns:p14="http://schemas.microsoft.com/office/powerpoint/2010/main" val="2792671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77191"/>
            <a:ext cx="9316277"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178D34"/>
                </a:solidFill>
                <a:latin typeface="Arial" panose="020B0604020202020204" pitchFamily="34" charset="0"/>
                <a:cs typeface="Arial" panose="020B0604020202020204" pitchFamily="34" charset="0"/>
              </a:rPr>
              <a:t>“From Womb to Tomb”</a:t>
            </a:r>
          </a:p>
          <a:p>
            <a:pPr fontAlgn="auto">
              <a:spcAft>
                <a:spcPts val="0"/>
              </a:spcAft>
            </a:pPr>
            <a:r>
              <a:rPr lang="en-US" sz="1800" b="1" dirty="0">
                <a:solidFill>
                  <a:schemeClr val="tx1">
                    <a:lumMod val="50000"/>
                    <a:lumOff val="50000"/>
                  </a:schemeClr>
                </a:solidFill>
                <a:latin typeface="Arial" pitchFamily="34" charset="0"/>
                <a:cs typeface="Arial" pitchFamily="34" charset="0"/>
              </a:rPr>
              <a:t>(</a:t>
            </a:r>
            <a:r>
              <a:rPr lang="en-US" sz="1800" b="1" dirty="0" smtClean="0">
                <a:solidFill>
                  <a:schemeClr val="tx1">
                    <a:lumMod val="50000"/>
                    <a:lumOff val="50000"/>
                  </a:schemeClr>
                </a:solidFill>
                <a:latin typeface="Arial" pitchFamily="34" charset="0"/>
                <a:cs typeface="Arial" pitchFamily="34" charset="0"/>
              </a:rPr>
              <a:t>Handbook, </a:t>
            </a:r>
            <a:r>
              <a:rPr lang="en-US" sz="1800" b="1" dirty="0">
                <a:solidFill>
                  <a:schemeClr val="tx1">
                    <a:lumMod val="50000"/>
                    <a:lumOff val="50000"/>
                  </a:schemeClr>
                </a:solidFill>
                <a:latin typeface="Arial" pitchFamily="34" charset="0"/>
                <a:cs typeface="Arial" pitchFamily="34" charset="0"/>
              </a:rPr>
              <a:t>pages </a:t>
            </a:r>
            <a:r>
              <a:rPr lang="en-US" sz="1800" b="1" dirty="0" smtClean="0">
                <a:solidFill>
                  <a:schemeClr val="tx1">
                    <a:lumMod val="50000"/>
                    <a:lumOff val="50000"/>
                  </a:schemeClr>
                </a:solidFill>
                <a:latin typeface="Arial" pitchFamily="34" charset="0"/>
                <a:cs typeface="Arial" pitchFamily="34" charset="0"/>
              </a:rPr>
              <a:t>460–462)</a:t>
            </a:r>
            <a:endParaRPr lang="en-US" sz="1800" b="1" dirty="0">
              <a:solidFill>
                <a:schemeClr val="tx1">
                  <a:lumMod val="50000"/>
                  <a:lumOff val="50000"/>
                </a:schemeClr>
              </a:solidFill>
              <a:latin typeface="Arial" pitchFamily="34" charset="0"/>
              <a:cs typeface="Arial" pitchFamily="34" charset="0"/>
            </a:endParaRPr>
          </a:p>
          <a:p>
            <a:pPr fontAlgn="auto">
              <a:spcAft>
                <a:spcPts val="0"/>
              </a:spcAft>
            </a:pPr>
            <a:endParaRPr lang="en-US" dirty="0">
              <a:latin typeface="Arial" panose="020B0604020202020204" pitchFamily="34" charset="0"/>
              <a:cs typeface="Arial" panose="020B0604020202020204" pitchFamily="34" charset="0"/>
            </a:endParaRPr>
          </a:p>
        </p:txBody>
      </p:sp>
      <p:sp>
        <p:nvSpPr>
          <p:cNvPr id="3" name="Rectangle 2"/>
          <p:cNvSpPr/>
          <p:nvPr/>
        </p:nvSpPr>
        <p:spPr>
          <a:xfrm>
            <a:off x="4446104" y="1858470"/>
            <a:ext cx="4572000" cy="2246769"/>
          </a:xfrm>
          <a:prstGeom prst="rect">
            <a:avLst/>
          </a:prstGeom>
        </p:spPr>
        <p:txBody>
          <a:bodyPr>
            <a:spAutoFit/>
          </a:bodyPr>
          <a:lstStyle/>
          <a:p>
            <a:pPr algn="ctr"/>
            <a:endParaRPr lang="en-US" sz="2800" b="1" u="sng"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Domestic </a:t>
            </a:r>
            <a:r>
              <a:rPr lang="en-US" sz="2800" dirty="0">
                <a:latin typeface="Arial" panose="020B0604020202020204" pitchFamily="34" charset="0"/>
                <a:cs typeface="Arial" panose="020B0604020202020204" pitchFamily="34" charset="0"/>
              </a:rPr>
              <a:t>violence and abuse are serious situations and sins against human dignity.</a:t>
            </a:r>
          </a:p>
        </p:txBody>
      </p:sp>
      <p:sp>
        <p:nvSpPr>
          <p:cNvPr id="4" name="Rectangle 3"/>
          <p:cNvSpPr/>
          <p:nvPr/>
        </p:nvSpPr>
        <p:spPr>
          <a:xfrm>
            <a:off x="114871" y="4552270"/>
            <a:ext cx="4572000" cy="200055"/>
          </a:xfrm>
          <a:prstGeom prst="rect">
            <a:avLst/>
          </a:prstGeom>
        </p:spPr>
        <p:txBody>
          <a:bodyPr>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GustavoFrazao/www.shutterstock.com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5" name="Picture 4" descr="shutterstock_21198910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649" y="1858469"/>
            <a:ext cx="4148979" cy="2693801"/>
          </a:xfrm>
          <a:prstGeom prst="rect">
            <a:avLst/>
          </a:prstGeom>
        </p:spPr>
      </p:pic>
    </p:spTree>
    <p:extLst>
      <p:ext uri="{BB962C8B-B14F-4D97-AF65-F5344CB8AC3E}">
        <p14:creationId xmlns:p14="http://schemas.microsoft.com/office/powerpoint/2010/main" val="1832272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77191"/>
            <a:ext cx="9316277"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178D34"/>
                </a:solidFill>
                <a:latin typeface="Arial" panose="020B0604020202020204" pitchFamily="34" charset="0"/>
                <a:cs typeface="Arial" panose="020B0604020202020204" pitchFamily="34" charset="0"/>
              </a:rPr>
              <a:t>“From Womb to Tomb”</a:t>
            </a:r>
          </a:p>
          <a:p>
            <a:pPr fontAlgn="auto">
              <a:spcAft>
                <a:spcPts val="0"/>
              </a:spcAft>
            </a:pPr>
            <a:r>
              <a:rPr lang="en-US" sz="1800" b="1" dirty="0">
                <a:solidFill>
                  <a:schemeClr val="tx1">
                    <a:lumMod val="50000"/>
                    <a:lumOff val="50000"/>
                  </a:schemeClr>
                </a:solidFill>
                <a:latin typeface="Arial" pitchFamily="34" charset="0"/>
                <a:cs typeface="Arial" pitchFamily="34" charset="0"/>
              </a:rPr>
              <a:t>(</a:t>
            </a:r>
            <a:r>
              <a:rPr lang="en-US" sz="1800" b="1" dirty="0" smtClean="0">
                <a:solidFill>
                  <a:schemeClr val="tx1">
                    <a:lumMod val="50000"/>
                    <a:lumOff val="50000"/>
                  </a:schemeClr>
                </a:solidFill>
                <a:latin typeface="Arial" pitchFamily="34" charset="0"/>
                <a:cs typeface="Arial" pitchFamily="34" charset="0"/>
              </a:rPr>
              <a:t>Handbook, </a:t>
            </a:r>
            <a:r>
              <a:rPr lang="en-US" sz="1800" b="1" dirty="0">
                <a:solidFill>
                  <a:schemeClr val="tx1">
                    <a:lumMod val="50000"/>
                    <a:lumOff val="50000"/>
                  </a:schemeClr>
                </a:solidFill>
                <a:latin typeface="Arial" pitchFamily="34" charset="0"/>
                <a:cs typeface="Arial" pitchFamily="34" charset="0"/>
              </a:rPr>
              <a:t>pages </a:t>
            </a:r>
            <a:r>
              <a:rPr lang="en-US" sz="1800" b="1" dirty="0" smtClean="0">
                <a:solidFill>
                  <a:schemeClr val="tx1">
                    <a:lumMod val="50000"/>
                    <a:lumOff val="50000"/>
                  </a:schemeClr>
                </a:solidFill>
                <a:latin typeface="Arial" pitchFamily="34" charset="0"/>
                <a:cs typeface="Arial" pitchFamily="34" charset="0"/>
              </a:rPr>
              <a:t>460–462)</a:t>
            </a:r>
            <a:endParaRPr lang="en-US" sz="1800" b="1" dirty="0">
              <a:solidFill>
                <a:schemeClr val="tx1">
                  <a:lumMod val="50000"/>
                  <a:lumOff val="50000"/>
                </a:schemeClr>
              </a:solidFill>
              <a:latin typeface="Arial" pitchFamily="34" charset="0"/>
              <a:cs typeface="Arial" pitchFamily="34" charset="0"/>
            </a:endParaRPr>
          </a:p>
          <a:p>
            <a:pPr fontAlgn="auto">
              <a:spcAft>
                <a:spcPts val="0"/>
              </a:spcAft>
            </a:pPr>
            <a:endParaRPr lang="en-US" dirty="0">
              <a:latin typeface="Arial" panose="020B0604020202020204" pitchFamily="34" charset="0"/>
              <a:cs typeface="Arial" panose="020B0604020202020204" pitchFamily="34" charset="0"/>
            </a:endParaRPr>
          </a:p>
        </p:txBody>
      </p:sp>
      <p:sp>
        <p:nvSpPr>
          <p:cNvPr id="3" name="Content Placeholder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latin typeface="Arial" pitchFamily="34" charset="0"/>
                <a:cs typeface="Arial" pitchFamily="34" charset="0"/>
              </a:rPr>
              <a:t>The dignity of early life is portrayed in the Bible.</a:t>
            </a:r>
          </a:p>
          <a:p>
            <a:r>
              <a:rPr lang="en-US" sz="2800" dirty="0" smtClean="0">
                <a:latin typeface="Arial" pitchFamily="34" charset="0"/>
                <a:cs typeface="Arial" pitchFamily="34" charset="0"/>
              </a:rPr>
              <a:t>All life, from conception to natural death, is sacred.</a:t>
            </a:r>
          </a:p>
          <a:p>
            <a:r>
              <a:rPr lang="en-US" sz="2800" dirty="0" smtClean="0">
                <a:latin typeface="Arial" pitchFamily="34" charset="0"/>
                <a:cs typeface="Arial" pitchFamily="34" charset="0"/>
              </a:rPr>
              <a:t>Violence is not okay. It is not okay in marriage or family life. It is not okay between men and women. It is not okay between teens who are dating. It is not okay to abuse children in any way.</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2195711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77191"/>
            <a:ext cx="9316277"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178D34"/>
                </a:solidFill>
                <a:latin typeface="Arial" panose="020B0604020202020204" pitchFamily="34" charset="0"/>
                <a:cs typeface="Arial" panose="020B0604020202020204" pitchFamily="34" charset="0"/>
              </a:rPr>
              <a:t>“From Womb to Tomb”</a:t>
            </a:r>
          </a:p>
          <a:p>
            <a:pPr fontAlgn="auto">
              <a:spcAft>
                <a:spcPts val="0"/>
              </a:spcAft>
            </a:pPr>
            <a:r>
              <a:rPr lang="en-US" sz="1800" b="1" dirty="0">
                <a:solidFill>
                  <a:schemeClr val="tx1">
                    <a:lumMod val="50000"/>
                    <a:lumOff val="50000"/>
                  </a:schemeClr>
                </a:solidFill>
                <a:latin typeface="Arial" pitchFamily="34" charset="0"/>
                <a:cs typeface="Arial" pitchFamily="34" charset="0"/>
              </a:rPr>
              <a:t>(</a:t>
            </a:r>
            <a:r>
              <a:rPr lang="en-US" sz="1800" b="1" dirty="0" smtClean="0">
                <a:solidFill>
                  <a:schemeClr val="tx1">
                    <a:lumMod val="50000"/>
                    <a:lumOff val="50000"/>
                  </a:schemeClr>
                </a:solidFill>
                <a:latin typeface="Arial" pitchFamily="34" charset="0"/>
                <a:cs typeface="Arial" pitchFamily="34" charset="0"/>
              </a:rPr>
              <a:t>Handbook, </a:t>
            </a:r>
            <a:r>
              <a:rPr lang="en-US" sz="1800" b="1" dirty="0">
                <a:solidFill>
                  <a:schemeClr val="tx1">
                    <a:lumMod val="50000"/>
                    <a:lumOff val="50000"/>
                  </a:schemeClr>
                </a:solidFill>
                <a:latin typeface="Arial" pitchFamily="34" charset="0"/>
                <a:cs typeface="Arial" pitchFamily="34" charset="0"/>
              </a:rPr>
              <a:t>pages </a:t>
            </a:r>
            <a:r>
              <a:rPr lang="en-US" sz="1800" b="1" dirty="0" smtClean="0">
                <a:solidFill>
                  <a:schemeClr val="tx1">
                    <a:lumMod val="50000"/>
                    <a:lumOff val="50000"/>
                  </a:schemeClr>
                </a:solidFill>
                <a:latin typeface="Arial" pitchFamily="34" charset="0"/>
                <a:cs typeface="Arial" pitchFamily="34" charset="0"/>
              </a:rPr>
              <a:t>460–462)</a:t>
            </a:r>
            <a:endParaRPr lang="en-US" sz="1800" b="1" dirty="0">
              <a:solidFill>
                <a:schemeClr val="tx1">
                  <a:lumMod val="50000"/>
                  <a:lumOff val="50000"/>
                </a:schemeClr>
              </a:solidFill>
              <a:latin typeface="Arial" pitchFamily="34" charset="0"/>
              <a:cs typeface="Arial" pitchFamily="34" charset="0"/>
            </a:endParaRPr>
          </a:p>
          <a:p>
            <a:pPr fontAlgn="auto">
              <a:spcAft>
                <a:spcPts val="0"/>
              </a:spcAft>
            </a:pPr>
            <a:endParaRPr lang="en-US" dirty="0">
              <a:latin typeface="Arial" panose="020B0604020202020204" pitchFamily="34" charset="0"/>
              <a:cs typeface="Arial" panose="020B0604020202020204" pitchFamily="34" charset="0"/>
            </a:endParaRPr>
          </a:p>
        </p:txBody>
      </p:sp>
      <p:sp>
        <p:nvSpPr>
          <p:cNvPr id="3" name="TextBox 2"/>
          <p:cNvSpPr txBox="1"/>
          <p:nvPr/>
        </p:nvSpPr>
        <p:spPr>
          <a:xfrm>
            <a:off x="291548" y="1341342"/>
            <a:ext cx="8309113" cy="769441"/>
          </a:xfrm>
          <a:prstGeom prst="rect">
            <a:avLst/>
          </a:prstGeom>
          <a:noFill/>
        </p:spPr>
        <p:txBody>
          <a:bodyPr wrap="square" rtlCol="0">
            <a:spAutoFit/>
          </a:bodyPr>
          <a:lstStyle/>
          <a:p>
            <a:pPr algn="ctr"/>
            <a:r>
              <a:rPr lang="en-US" sz="2200" b="1" dirty="0" smtClean="0">
                <a:latin typeface="Arial" panose="020B0604020202020204" pitchFamily="34" charset="0"/>
                <a:cs typeface="Arial" panose="020B0604020202020204" pitchFamily="34" charset="0"/>
              </a:rPr>
              <a:t>Activity: </a:t>
            </a:r>
            <a:r>
              <a:rPr lang="en-US" sz="2200" dirty="0" smtClean="0">
                <a:latin typeface="Arial" panose="020B0604020202020204" pitchFamily="34" charset="0"/>
                <a:cs typeface="Arial" panose="020B0604020202020204" pitchFamily="34" charset="0"/>
              </a:rPr>
              <a:t>Create a flowchart that depicts why abuse and domestic violence are against human dignity.</a:t>
            </a:r>
            <a:endParaRPr lang="en-US" sz="2200" dirty="0">
              <a:latin typeface="Arial" panose="020B0604020202020204" pitchFamily="34" charset="0"/>
              <a:cs typeface="Arial" panose="020B0604020202020204" pitchFamily="34" charset="0"/>
            </a:endParaRPr>
          </a:p>
        </p:txBody>
      </p:sp>
      <p:pic>
        <p:nvPicPr>
          <p:cNvPr id="4" name="Picture 3" descr="S13-shutterstock_16863574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3035" y="2286005"/>
            <a:ext cx="2992841" cy="2992841"/>
          </a:xfrm>
          <a:prstGeom prst="rect">
            <a:avLst/>
          </a:prstGeom>
        </p:spPr>
      </p:pic>
      <p:sp>
        <p:nvSpPr>
          <p:cNvPr id="5" name="Rectangle 4"/>
          <p:cNvSpPr/>
          <p:nvPr/>
        </p:nvSpPr>
        <p:spPr>
          <a:xfrm>
            <a:off x="2671175" y="5284498"/>
            <a:ext cx="4572000" cy="200055"/>
          </a:xfrm>
          <a:prstGeom prst="rect">
            <a:avLst/>
          </a:prstGeom>
        </p:spPr>
        <p:txBody>
          <a:bodyPr>
            <a:spAutoFit/>
          </a:bodyPr>
          <a:lstStyle/>
          <a:p>
            <a:pPr algn="ctr"/>
            <a:r>
              <a:rPr lang="en-US" sz="700" dirty="0" smtClean="0">
                <a:solidFill>
                  <a:schemeClr val="bg1">
                    <a:lumMod val="65000"/>
                  </a:schemeClr>
                </a:solidFill>
                <a:latin typeface="Arial" panose="020B0604020202020204" pitchFamily="34" charset="0"/>
                <a:cs typeface="Arial" panose="020B0604020202020204" pitchFamily="34" charset="0"/>
              </a:rPr>
              <a:t>© CuteLittleThings/www.shutterstock.com </a:t>
            </a:r>
            <a:endParaRPr lang="en-US" sz="7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4117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77191"/>
            <a:ext cx="9316277"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178D34"/>
                </a:solidFill>
                <a:latin typeface="Arial" panose="020B0604020202020204" pitchFamily="34" charset="0"/>
                <a:cs typeface="Arial" panose="020B0604020202020204" pitchFamily="34" charset="0"/>
              </a:rPr>
              <a:t>“From Womb to Tomb”</a:t>
            </a:r>
          </a:p>
          <a:p>
            <a:pPr fontAlgn="auto">
              <a:spcAft>
                <a:spcPts val="0"/>
              </a:spcAft>
            </a:pPr>
            <a:r>
              <a:rPr lang="en-US" sz="1800" b="1" dirty="0">
                <a:solidFill>
                  <a:schemeClr val="tx1">
                    <a:lumMod val="50000"/>
                    <a:lumOff val="50000"/>
                  </a:schemeClr>
                </a:solidFill>
                <a:latin typeface="Arial" pitchFamily="34" charset="0"/>
                <a:cs typeface="Arial" pitchFamily="34" charset="0"/>
              </a:rPr>
              <a:t>(</a:t>
            </a:r>
            <a:r>
              <a:rPr lang="en-US" sz="1800" b="1" dirty="0" smtClean="0">
                <a:solidFill>
                  <a:schemeClr val="tx1">
                    <a:lumMod val="50000"/>
                    <a:lumOff val="50000"/>
                  </a:schemeClr>
                </a:solidFill>
                <a:latin typeface="Arial" pitchFamily="34" charset="0"/>
                <a:cs typeface="Arial" pitchFamily="34" charset="0"/>
              </a:rPr>
              <a:t>Handbook, </a:t>
            </a:r>
            <a:r>
              <a:rPr lang="en-US" sz="1800" b="1" dirty="0">
                <a:solidFill>
                  <a:schemeClr val="tx1">
                    <a:lumMod val="50000"/>
                    <a:lumOff val="50000"/>
                  </a:schemeClr>
                </a:solidFill>
                <a:latin typeface="Arial" pitchFamily="34" charset="0"/>
                <a:cs typeface="Arial" pitchFamily="34" charset="0"/>
              </a:rPr>
              <a:t>pages </a:t>
            </a:r>
            <a:r>
              <a:rPr lang="en-US" sz="1800" b="1" dirty="0" smtClean="0">
                <a:solidFill>
                  <a:schemeClr val="tx1">
                    <a:lumMod val="50000"/>
                    <a:lumOff val="50000"/>
                  </a:schemeClr>
                </a:solidFill>
                <a:latin typeface="Arial" pitchFamily="34" charset="0"/>
                <a:cs typeface="Arial" pitchFamily="34" charset="0"/>
              </a:rPr>
              <a:t>460–462)</a:t>
            </a:r>
            <a:endParaRPr lang="en-US" sz="1800" b="1" dirty="0">
              <a:solidFill>
                <a:schemeClr val="tx1">
                  <a:lumMod val="50000"/>
                  <a:lumOff val="50000"/>
                </a:schemeClr>
              </a:solidFill>
              <a:latin typeface="Arial" pitchFamily="34" charset="0"/>
              <a:cs typeface="Arial" pitchFamily="34" charset="0"/>
            </a:endParaRPr>
          </a:p>
          <a:p>
            <a:pPr fontAlgn="auto">
              <a:spcAft>
                <a:spcPts val="0"/>
              </a:spcAft>
            </a:pPr>
            <a:endParaRPr lang="en-US" dirty="0">
              <a:latin typeface="Arial" panose="020B0604020202020204" pitchFamily="34" charset="0"/>
              <a:cs typeface="Arial" panose="020B0604020202020204" pitchFamily="34" charset="0"/>
            </a:endParaRPr>
          </a:p>
        </p:txBody>
      </p:sp>
      <p:grpSp>
        <p:nvGrpSpPr>
          <p:cNvPr id="6" name="Group 5"/>
          <p:cNvGrpSpPr/>
          <p:nvPr/>
        </p:nvGrpSpPr>
        <p:grpSpPr>
          <a:xfrm>
            <a:off x="516576" y="1486750"/>
            <a:ext cx="8296204" cy="3606675"/>
            <a:chOff x="490759" y="1499515"/>
            <a:chExt cx="8296204" cy="3606675"/>
          </a:xfrm>
        </p:grpSpPr>
        <p:sp>
          <p:nvSpPr>
            <p:cNvPr id="3" name="Rectangle 2"/>
            <p:cNvSpPr/>
            <p:nvPr/>
          </p:nvSpPr>
          <p:spPr>
            <a:xfrm>
              <a:off x="490759" y="2011288"/>
              <a:ext cx="4572000" cy="1357295"/>
            </a:xfrm>
            <a:prstGeom prst="rect">
              <a:avLst/>
            </a:prstGeom>
          </p:spPr>
          <p:txBody>
            <a:bodyPr>
              <a:spAutoFit/>
            </a:bodyPr>
            <a:lstStyle/>
            <a:p>
              <a:pPr marL="0" marR="0">
                <a:lnSpc>
                  <a:spcPct val="115000"/>
                </a:lnSpc>
                <a:spcBef>
                  <a:spcPts val="0"/>
                </a:spcBef>
                <a:spcAft>
                  <a:spcPts val="0"/>
                </a:spcAft>
              </a:pPr>
              <a:r>
                <a:rPr lang="en-US" dirty="0" smtClean="0">
                  <a:solidFill>
                    <a:srgbClr val="000000"/>
                  </a:solidFill>
                  <a:latin typeface="Arial" panose="020B0604020202020204" pitchFamily="34" charset="0"/>
                  <a:ea typeface="Times New Roman" panose="02020603050405020304" pitchFamily="18" charset="0"/>
                  <a:cs typeface="TimesNewRomanPSMT"/>
                </a:rPr>
                <a:t>We </a:t>
              </a:r>
              <a:r>
                <a:rPr lang="en-US" dirty="0">
                  <a:solidFill>
                    <a:srgbClr val="000000"/>
                  </a:solidFill>
                  <a:latin typeface="Arial" panose="020B0604020202020204" pitchFamily="34" charset="0"/>
                  <a:ea typeface="Times New Roman" panose="02020603050405020304" pitchFamily="18" charset="0"/>
                  <a:cs typeface="TimesNewRomanPSMT"/>
                </a:rPr>
                <a:t>must counter the </a:t>
              </a:r>
              <a:r>
                <a:rPr lang="en-US" dirty="0" smtClean="0">
                  <a:solidFill>
                    <a:srgbClr val="000000"/>
                  </a:solidFill>
                  <a:latin typeface="Arial" panose="020B0604020202020204" pitchFamily="34" charset="0"/>
                  <a:ea typeface="Times New Roman" panose="02020603050405020304" pitchFamily="18" charset="0"/>
                  <a:cs typeface="TimesNewRomanPSMT"/>
                </a:rPr>
                <a:t>violence</a:t>
              </a:r>
              <a:br>
                <a:rPr lang="en-US" dirty="0" smtClean="0">
                  <a:solidFill>
                    <a:srgbClr val="000000"/>
                  </a:solidFill>
                  <a:latin typeface="Arial" panose="020B0604020202020204" pitchFamily="34" charset="0"/>
                  <a:ea typeface="Times New Roman" panose="02020603050405020304" pitchFamily="18" charset="0"/>
                  <a:cs typeface="TimesNewRomanPSMT"/>
                </a:rPr>
              </a:br>
              <a:r>
                <a:rPr lang="en-US" dirty="0" smtClean="0">
                  <a:solidFill>
                    <a:srgbClr val="000000"/>
                  </a:solidFill>
                  <a:latin typeface="Arial" panose="020B0604020202020204" pitchFamily="34" charset="0"/>
                  <a:ea typeface="Times New Roman" panose="02020603050405020304" pitchFamily="18" charset="0"/>
                  <a:cs typeface="TimesNewRomanPSMT"/>
                </a:rPr>
                <a:t>in </a:t>
              </a:r>
              <a:r>
                <a:rPr lang="en-US" dirty="0">
                  <a:solidFill>
                    <a:srgbClr val="000000"/>
                  </a:solidFill>
                  <a:latin typeface="Arial" panose="020B0604020202020204" pitchFamily="34" charset="0"/>
                  <a:ea typeface="Times New Roman" panose="02020603050405020304" pitchFamily="18" charset="0"/>
                  <a:cs typeface="TimesNewRomanPSMT"/>
                </a:rPr>
                <a:t>our society with proactive peace.</a:t>
              </a:r>
              <a:endParaRPr lang="en-US" dirty="0">
                <a:solidFill>
                  <a:srgbClr val="000000"/>
                </a:solidFill>
                <a:effectLst/>
                <a:latin typeface="Arial" panose="020B0604020202020204" pitchFamily="34" charset="0"/>
                <a:ea typeface="Times New Roman" panose="02020603050405020304" pitchFamily="18" charset="0"/>
                <a:cs typeface="TimesNewRomanPSMT"/>
              </a:endParaRPr>
            </a:p>
          </p:txBody>
        </p:sp>
        <p:pic>
          <p:nvPicPr>
            <p:cNvPr id="5" name="Picture 4" descr="S14-shutterstock_21642283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2759" y="1499515"/>
              <a:ext cx="3724204" cy="3606675"/>
            </a:xfrm>
            <a:prstGeom prst="rect">
              <a:avLst/>
            </a:prstGeom>
          </p:spPr>
        </p:pic>
        <p:sp>
          <p:nvSpPr>
            <p:cNvPr id="4" name="Rectangle 3"/>
            <p:cNvSpPr/>
            <p:nvPr/>
          </p:nvSpPr>
          <p:spPr>
            <a:xfrm>
              <a:off x="6125991" y="4761910"/>
              <a:ext cx="1585690" cy="200055"/>
            </a:xfrm>
            <a:prstGeom prst="rect">
              <a:avLst/>
            </a:prstGeom>
          </p:spPr>
          <p:txBody>
            <a:bodyPr wrap="none">
              <a:spAutoFit/>
            </a:bodyPr>
            <a:lstStyle/>
            <a:p>
              <a:pPr algn="ctr"/>
              <a:r>
                <a:rPr lang="en-US" sz="700" dirty="0" smtClean="0">
                  <a:solidFill>
                    <a:schemeClr val="bg1">
                      <a:lumMod val="65000"/>
                    </a:schemeClr>
                  </a:solidFill>
                  <a:latin typeface="Arial" panose="020B0604020202020204" pitchFamily="34" charset="0"/>
                  <a:cs typeface="Arial" panose="020B0604020202020204" pitchFamily="34" charset="0"/>
                </a:rPr>
                <a:t>© iQoncept/www.shutterstock.com </a:t>
              </a:r>
              <a:endParaRPr lang="en-US" sz="700" dirty="0">
                <a:solidFill>
                  <a:schemeClr val="bg1">
                    <a:lumMod val="6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780263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77191"/>
            <a:ext cx="9316277"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178D34"/>
                </a:solidFill>
                <a:latin typeface="Arial" panose="020B0604020202020204" pitchFamily="34" charset="0"/>
                <a:cs typeface="Arial" panose="020B0604020202020204" pitchFamily="34" charset="0"/>
              </a:rPr>
              <a:t>“From Womb to Tomb”</a:t>
            </a:r>
          </a:p>
          <a:p>
            <a:pPr fontAlgn="auto">
              <a:spcAft>
                <a:spcPts val="0"/>
              </a:spcAft>
            </a:pPr>
            <a:r>
              <a:rPr lang="en-US" sz="1800" b="1" dirty="0">
                <a:solidFill>
                  <a:schemeClr val="tx1">
                    <a:lumMod val="50000"/>
                    <a:lumOff val="50000"/>
                  </a:schemeClr>
                </a:solidFill>
                <a:latin typeface="Arial" pitchFamily="34" charset="0"/>
                <a:cs typeface="Arial" pitchFamily="34" charset="0"/>
              </a:rPr>
              <a:t>(</a:t>
            </a:r>
            <a:r>
              <a:rPr lang="en-US" sz="1800" b="1" dirty="0" smtClean="0">
                <a:solidFill>
                  <a:schemeClr val="tx1">
                    <a:lumMod val="50000"/>
                    <a:lumOff val="50000"/>
                  </a:schemeClr>
                </a:solidFill>
                <a:latin typeface="Arial" pitchFamily="34" charset="0"/>
                <a:cs typeface="Arial" pitchFamily="34" charset="0"/>
              </a:rPr>
              <a:t>Handbook, </a:t>
            </a:r>
            <a:r>
              <a:rPr lang="en-US" sz="1800" b="1" dirty="0">
                <a:solidFill>
                  <a:schemeClr val="tx1">
                    <a:lumMod val="50000"/>
                    <a:lumOff val="50000"/>
                  </a:schemeClr>
                </a:solidFill>
                <a:latin typeface="Arial" pitchFamily="34" charset="0"/>
                <a:cs typeface="Arial" pitchFamily="34" charset="0"/>
              </a:rPr>
              <a:t>pages </a:t>
            </a:r>
            <a:r>
              <a:rPr lang="en-US" sz="1800" b="1" dirty="0" smtClean="0">
                <a:solidFill>
                  <a:schemeClr val="tx1">
                    <a:lumMod val="50000"/>
                    <a:lumOff val="50000"/>
                  </a:schemeClr>
                </a:solidFill>
                <a:latin typeface="Arial" pitchFamily="34" charset="0"/>
                <a:cs typeface="Arial" pitchFamily="34" charset="0"/>
              </a:rPr>
              <a:t>460–462)</a:t>
            </a:r>
            <a:endParaRPr lang="en-US" sz="1800" b="1" dirty="0">
              <a:solidFill>
                <a:schemeClr val="tx1">
                  <a:lumMod val="50000"/>
                  <a:lumOff val="50000"/>
                </a:schemeClr>
              </a:solidFill>
              <a:latin typeface="Arial" pitchFamily="34" charset="0"/>
              <a:cs typeface="Arial" pitchFamily="34" charset="0"/>
            </a:endParaRPr>
          </a:p>
          <a:p>
            <a:pPr fontAlgn="auto">
              <a:spcAft>
                <a:spcPts val="0"/>
              </a:spcAft>
            </a:pPr>
            <a:endParaRPr lang="en-US" dirty="0">
              <a:latin typeface="Arial" panose="020B0604020202020204" pitchFamily="34" charset="0"/>
              <a:cs typeface="Arial" panose="020B0604020202020204" pitchFamily="34" charset="0"/>
            </a:endParaRPr>
          </a:p>
        </p:txBody>
      </p:sp>
      <p:sp>
        <p:nvSpPr>
          <p:cNvPr id="3" name="Content Placeholder 2"/>
          <p:cNvSpPr txBox="1">
            <a:spLocks/>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smtClean="0">
                <a:latin typeface="Arial" pitchFamily="34" charset="0"/>
                <a:cs typeface="Arial" pitchFamily="34" charset="0"/>
              </a:rPr>
              <a:t>Extreme violence begins with simple steps.</a:t>
            </a:r>
          </a:p>
          <a:p>
            <a:r>
              <a:rPr lang="en-US" sz="3000" dirty="0" smtClean="0">
                <a:latin typeface="Arial" pitchFamily="34" charset="0"/>
                <a:cs typeface="Arial" pitchFamily="34" charset="0"/>
              </a:rPr>
              <a:t>The violence we see and hear on television, in video games, or in music can erode our respect for life.</a:t>
            </a:r>
          </a:p>
          <a:p>
            <a:r>
              <a:rPr lang="en-US" sz="3000" dirty="0" smtClean="0">
                <a:latin typeface="Arial" pitchFamily="34" charset="0"/>
                <a:cs typeface="Arial" pitchFamily="34" charset="0"/>
              </a:rPr>
              <a:t>We can counter the violence in our society by being proactive toward peace.</a:t>
            </a:r>
            <a:endParaRPr lang="en-US" sz="3000" dirty="0">
              <a:latin typeface="Arial" pitchFamily="34" charset="0"/>
              <a:cs typeface="Arial" pitchFamily="34" charset="0"/>
            </a:endParaRPr>
          </a:p>
        </p:txBody>
      </p:sp>
    </p:spTree>
    <p:extLst>
      <p:ext uri="{BB962C8B-B14F-4D97-AF65-F5344CB8AC3E}">
        <p14:creationId xmlns:p14="http://schemas.microsoft.com/office/powerpoint/2010/main" val="4012068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77191"/>
            <a:ext cx="9316277"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178D34"/>
                </a:solidFill>
                <a:latin typeface="Arial" panose="020B0604020202020204" pitchFamily="34" charset="0"/>
                <a:cs typeface="Arial" panose="020B0604020202020204" pitchFamily="34" charset="0"/>
              </a:rPr>
              <a:t>“From Womb to Tomb”</a:t>
            </a:r>
          </a:p>
          <a:p>
            <a:pPr fontAlgn="auto">
              <a:spcAft>
                <a:spcPts val="0"/>
              </a:spcAft>
            </a:pPr>
            <a:r>
              <a:rPr lang="en-US" sz="1800" b="1" dirty="0">
                <a:solidFill>
                  <a:schemeClr val="tx1">
                    <a:lumMod val="50000"/>
                    <a:lumOff val="50000"/>
                  </a:schemeClr>
                </a:solidFill>
                <a:latin typeface="Arial" pitchFamily="34" charset="0"/>
                <a:cs typeface="Arial" pitchFamily="34" charset="0"/>
              </a:rPr>
              <a:t>(</a:t>
            </a:r>
            <a:r>
              <a:rPr lang="en-US" sz="1800" b="1" dirty="0" smtClean="0">
                <a:solidFill>
                  <a:schemeClr val="tx1">
                    <a:lumMod val="50000"/>
                    <a:lumOff val="50000"/>
                  </a:schemeClr>
                </a:solidFill>
                <a:latin typeface="Arial" pitchFamily="34" charset="0"/>
                <a:cs typeface="Arial" pitchFamily="34" charset="0"/>
              </a:rPr>
              <a:t>Handbook, </a:t>
            </a:r>
            <a:r>
              <a:rPr lang="en-US" sz="1800" b="1" dirty="0">
                <a:solidFill>
                  <a:schemeClr val="tx1">
                    <a:lumMod val="50000"/>
                    <a:lumOff val="50000"/>
                  </a:schemeClr>
                </a:solidFill>
                <a:latin typeface="Arial" pitchFamily="34" charset="0"/>
                <a:cs typeface="Arial" pitchFamily="34" charset="0"/>
              </a:rPr>
              <a:t>pages </a:t>
            </a:r>
            <a:r>
              <a:rPr lang="en-US" sz="1800" b="1" dirty="0" smtClean="0">
                <a:solidFill>
                  <a:schemeClr val="tx1">
                    <a:lumMod val="50000"/>
                    <a:lumOff val="50000"/>
                  </a:schemeClr>
                </a:solidFill>
                <a:latin typeface="Arial" pitchFamily="34" charset="0"/>
                <a:cs typeface="Arial" pitchFamily="34" charset="0"/>
              </a:rPr>
              <a:t>460–462)</a:t>
            </a:r>
            <a:endParaRPr lang="en-US" sz="1800" b="1" dirty="0">
              <a:solidFill>
                <a:schemeClr val="tx1">
                  <a:lumMod val="50000"/>
                  <a:lumOff val="50000"/>
                </a:schemeClr>
              </a:solidFill>
              <a:latin typeface="Arial" pitchFamily="34" charset="0"/>
              <a:cs typeface="Arial" pitchFamily="34" charset="0"/>
            </a:endParaRPr>
          </a:p>
          <a:p>
            <a:pPr fontAlgn="auto">
              <a:spcAft>
                <a:spcPts val="0"/>
              </a:spcAft>
            </a:pPr>
            <a:endParaRPr lang="en-US" dirty="0">
              <a:latin typeface="Arial" panose="020B0604020202020204" pitchFamily="34" charset="0"/>
              <a:cs typeface="Arial" panose="020B0604020202020204" pitchFamily="34" charset="0"/>
            </a:endParaRPr>
          </a:p>
        </p:txBody>
      </p:sp>
      <p:sp>
        <p:nvSpPr>
          <p:cNvPr id="3" name="TextBox 2"/>
          <p:cNvSpPr txBox="1"/>
          <p:nvPr/>
        </p:nvSpPr>
        <p:spPr>
          <a:xfrm>
            <a:off x="4248072" y="1676569"/>
            <a:ext cx="4744278" cy="3693319"/>
          </a:xfrm>
          <a:prstGeom prst="rect">
            <a:avLst/>
          </a:prstGeom>
          <a:noFill/>
        </p:spPr>
        <p:txBody>
          <a:bodyPr wrap="square" rtlCol="0">
            <a:spAutoFit/>
          </a:bodyPr>
          <a:lstStyle/>
          <a:p>
            <a:r>
              <a:rPr lang="en-US" sz="1800" b="1" dirty="0" smtClean="0">
                <a:latin typeface="Arial" panose="020B0604020202020204" pitchFamily="34" charset="0"/>
                <a:cs typeface="Arial" panose="020B0604020202020204" pitchFamily="34" charset="0"/>
              </a:rPr>
              <a:t>Activity: “Countering Violence with Peace”</a:t>
            </a:r>
          </a:p>
          <a:p>
            <a:r>
              <a:rPr lang="en-US" sz="1800" dirty="0" smtClean="0">
                <a:latin typeface="Arial" panose="020B0604020202020204" pitchFamily="34" charset="0"/>
                <a:cs typeface="Arial" panose="020B0604020202020204" pitchFamily="34" charset="0"/>
              </a:rPr>
              <a:t>1. Your teacher will arrange the class into pairs.</a:t>
            </a:r>
          </a:p>
          <a:p>
            <a:r>
              <a:rPr lang="en-US" sz="1800" dirty="0" smtClean="0">
                <a:latin typeface="Arial" panose="020B0604020202020204" pitchFamily="34" charset="0"/>
                <a:cs typeface="Arial" panose="020B0604020202020204" pitchFamily="34" charset="0"/>
              </a:rPr>
              <a:t>2. Each pair will be assigned to read a passage from the New </a:t>
            </a:r>
            <a:r>
              <a:rPr lang="en-US" sz="1800" dirty="0" smtClean="0">
                <a:latin typeface="Arial" panose="020B0604020202020204" pitchFamily="34" charset="0"/>
                <a:cs typeface="Arial" panose="020B0604020202020204" pitchFamily="34" charset="0"/>
              </a:rPr>
              <a:t>Testament:</a:t>
            </a:r>
            <a:br>
              <a:rPr lang="en-US" sz="1800" dirty="0" smtClean="0">
                <a:latin typeface="Arial" panose="020B0604020202020204" pitchFamily="34" charset="0"/>
                <a:cs typeface="Arial" panose="020B0604020202020204" pitchFamily="34" charset="0"/>
              </a:rPr>
            </a:br>
            <a:r>
              <a:rPr lang="en-US" sz="1800" b="1" dirty="0" smtClean="0">
                <a:latin typeface="Arial" panose="020B0604020202020204" pitchFamily="34" charset="0"/>
                <a:cs typeface="Arial" panose="020B0604020202020204" pitchFamily="34" charset="0"/>
              </a:rPr>
              <a:t>Matthew </a:t>
            </a:r>
            <a:r>
              <a:rPr lang="en-US" sz="1800" b="1" dirty="0" smtClean="0">
                <a:latin typeface="Arial" panose="020B0604020202020204" pitchFamily="34" charset="0"/>
                <a:cs typeface="Arial" panose="020B0604020202020204" pitchFamily="34" charset="0"/>
              </a:rPr>
              <a:t>5:21–24, Matthew 5:38–42, Matthew </a:t>
            </a:r>
            <a:r>
              <a:rPr lang="en-US" sz="1800" b="1" dirty="0" smtClean="0">
                <a:latin typeface="Arial" panose="020B0604020202020204" pitchFamily="34" charset="0"/>
                <a:cs typeface="Arial" panose="020B0604020202020204" pitchFamily="34" charset="0"/>
              </a:rPr>
              <a:t>5:43–48, </a:t>
            </a:r>
            <a:r>
              <a:rPr lang="en-US" sz="1800" b="1" dirty="0" smtClean="0">
                <a:latin typeface="Arial" panose="020B0604020202020204" pitchFamily="34" charset="0"/>
                <a:cs typeface="Arial" panose="020B0604020202020204" pitchFamily="34" charset="0"/>
              </a:rPr>
              <a:t>or Romans 12:19–21.</a:t>
            </a:r>
          </a:p>
          <a:p>
            <a:r>
              <a:rPr lang="en-US" sz="1800" dirty="0" smtClean="0">
                <a:latin typeface="Arial" panose="020B0604020202020204" pitchFamily="34" charset="0"/>
                <a:cs typeface="Arial" panose="020B0604020202020204" pitchFamily="34" charset="0"/>
              </a:rPr>
              <a:t>3. Record what your passage says about dealing with violence or coercion.</a:t>
            </a:r>
          </a:p>
          <a:p>
            <a:r>
              <a:rPr lang="en-US" sz="1800" dirty="0" smtClean="0">
                <a:latin typeface="Arial" panose="020B0604020202020204" pitchFamily="34" charset="0"/>
                <a:cs typeface="Arial" panose="020B0604020202020204" pitchFamily="34" charset="0"/>
              </a:rPr>
              <a:t>4. Then brainstorm (as a class) ways you can counter violence and coercion in your community.</a:t>
            </a:r>
          </a:p>
        </p:txBody>
      </p:sp>
      <p:sp>
        <p:nvSpPr>
          <p:cNvPr id="4" name="Rectangle 3"/>
          <p:cNvSpPr/>
          <p:nvPr/>
        </p:nvSpPr>
        <p:spPr>
          <a:xfrm>
            <a:off x="285853" y="5184504"/>
            <a:ext cx="1585690" cy="200055"/>
          </a:xfrm>
          <a:prstGeom prst="rect">
            <a:avLst/>
          </a:prstGeom>
        </p:spPr>
        <p:txBody>
          <a:bodyPr wrap="none">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iQoncept/www.shutterstock.com </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5" name="Picture 4" descr="S15-shutterstock_21642288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854" y="1751902"/>
            <a:ext cx="3827096" cy="3425325"/>
          </a:xfrm>
          <a:prstGeom prst="rect">
            <a:avLst/>
          </a:prstGeom>
        </p:spPr>
      </p:pic>
    </p:spTree>
    <p:extLst>
      <p:ext uri="{BB962C8B-B14F-4D97-AF65-F5344CB8AC3E}">
        <p14:creationId xmlns:p14="http://schemas.microsoft.com/office/powerpoint/2010/main" val="3552062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1063314" y="619496"/>
            <a:ext cx="7513867" cy="11975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600" b="1" dirty="0" smtClean="0">
                <a:solidFill>
                  <a:srgbClr val="0A5598"/>
                </a:solidFill>
                <a:latin typeface="Arial" panose="020B0604020202020204" pitchFamily="34" charset="0"/>
                <a:cs typeface="Arial" panose="020B0604020202020204" pitchFamily="34" charset="0"/>
              </a:rPr>
              <a:t>Christian Morality</a:t>
            </a:r>
            <a:endParaRPr lang="en-US" sz="6600" b="1" dirty="0">
              <a:solidFill>
                <a:srgbClr val="C00000"/>
              </a:solidFill>
              <a:latin typeface="Arial" panose="020B0604020202020204" pitchFamily="34" charset="0"/>
              <a:cs typeface="Arial" panose="020B0604020202020204" pitchFamily="34" charset="0"/>
            </a:endParaRPr>
          </a:p>
        </p:txBody>
      </p:sp>
      <p:sp>
        <p:nvSpPr>
          <p:cNvPr id="5" name="TextBox 4"/>
          <p:cNvSpPr txBox="1"/>
          <p:nvPr/>
        </p:nvSpPr>
        <p:spPr>
          <a:xfrm>
            <a:off x="2239818" y="1642221"/>
            <a:ext cx="7550727" cy="1107996"/>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and </a:t>
            </a:r>
            <a:r>
              <a:rPr lang="en-US" sz="6600" b="1" dirty="0" smtClean="0">
                <a:solidFill>
                  <a:srgbClr val="C30027"/>
                </a:solidFill>
                <a:latin typeface="Arial" panose="020B0604020202020204" pitchFamily="34" charset="0"/>
                <a:cs typeface="Arial" panose="020B0604020202020204" pitchFamily="34" charset="0"/>
              </a:rPr>
              <a:t>Social Justice</a:t>
            </a:r>
            <a:endParaRPr lang="en-US" sz="6600" b="1" dirty="0">
              <a:solidFill>
                <a:srgbClr val="C30027"/>
              </a:solidFill>
            </a:endParaRPr>
          </a:p>
        </p:txBody>
      </p:sp>
      <p:sp>
        <p:nvSpPr>
          <p:cNvPr id="6" name="TextBox 5"/>
          <p:cNvSpPr txBox="1"/>
          <p:nvPr/>
        </p:nvSpPr>
        <p:spPr>
          <a:xfrm>
            <a:off x="565727" y="3935752"/>
            <a:ext cx="8011454" cy="1323439"/>
          </a:xfrm>
          <a:prstGeom prst="rect">
            <a:avLst/>
          </a:prstGeom>
          <a:noFill/>
        </p:spPr>
        <p:txBody>
          <a:bodyPr wrap="square" rtlCol="0">
            <a:spAutoFit/>
          </a:bodyPr>
          <a:lstStyle/>
          <a:p>
            <a:pPr algn="ctr"/>
            <a:r>
              <a:rPr lang="en-US" sz="2000" dirty="0" smtClean="0">
                <a:solidFill>
                  <a:srgbClr val="178D34"/>
                </a:solidFill>
                <a:latin typeface="Arial" panose="020B0604020202020204" pitchFamily="34" charset="0"/>
                <a:cs typeface="Arial" panose="020B0604020202020204" pitchFamily="34" charset="0"/>
              </a:rPr>
              <a:t>Chapter 42</a:t>
            </a:r>
          </a:p>
          <a:p>
            <a:pPr algn="ctr"/>
            <a:r>
              <a:rPr lang="en-US" sz="3600" dirty="0" smtClean="0">
                <a:solidFill>
                  <a:srgbClr val="178D34"/>
                </a:solidFill>
                <a:latin typeface="Arial"/>
                <a:cs typeface="Arial"/>
              </a:rPr>
              <a:t>Respecting Life</a:t>
            </a:r>
          </a:p>
          <a:p>
            <a:endParaRPr lang="en-US" dirty="0"/>
          </a:p>
        </p:txBody>
      </p:sp>
    </p:spTree>
    <p:extLst>
      <p:ext uri="{BB962C8B-B14F-4D97-AF65-F5344CB8AC3E}">
        <p14:creationId xmlns:p14="http://schemas.microsoft.com/office/powerpoint/2010/main" val="433422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latin typeface="Arial"/>
                <a:cs typeface="Arial"/>
              </a:rPr>
              <a:t>Acknowledgments</a:t>
            </a:r>
            <a:endParaRPr lang="en-US" b="1" dirty="0"/>
          </a:p>
        </p:txBody>
      </p:sp>
      <p:sp>
        <p:nvSpPr>
          <p:cNvPr id="3" name="Content Placeholder 2"/>
          <p:cNvSpPr txBox="1">
            <a:spLocks/>
          </p:cNvSpPr>
          <p:nvPr/>
        </p:nvSpPr>
        <p:spPr>
          <a:xfrm>
            <a:off x="457200" y="1417638"/>
            <a:ext cx="8229600" cy="483737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1588">
              <a:buFont typeface="Arial" pitchFamily="34" charset="0"/>
              <a:buNone/>
            </a:pPr>
            <a:r>
              <a:rPr lang="en-US" sz="1800" dirty="0" smtClean="0">
                <a:latin typeface="Arial"/>
                <a:cs typeface="Arial"/>
              </a:rPr>
              <a:t>The scriptural references and quotations in this presentation are from </a:t>
            </a:r>
            <a:r>
              <a:rPr lang="en-US" sz="1800" dirty="0" smtClean="0">
                <a:latin typeface="Arial"/>
                <a:cs typeface="Arial"/>
              </a:rPr>
              <a:t>the</a:t>
            </a:r>
            <a:br>
              <a:rPr lang="en-US" sz="1800" dirty="0" smtClean="0">
                <a:latin typeface="Arial"/>
                <a:cs typeface="Arial"/>
              </a:rPr>
            </a:br>
            <a:r>
              <a:rPr lang="en-US" sz="1800" i="1" dirty="0" smtClean="0">
                <a:latin typeface="Arial"/>
                <a:cs typeface="Arial"/>
              </a:rPr>
              <a:t>Good </a:t>
            </a:r>
            <a:r>
              <a:rPr lang="en-US" sz="1800" i="1" dirty="0" smtClean="0">
                <a:latin typeface="Arial"/>
                <a:cs typeface="Arial"/>
              </a:rPr>
              <a:t>News Translation</a:t>
            </a:r>
            <a:r>
              <a:rPr lang="en-US" sz="1800" baseline="30000" dirty="0" smtClean="0">
                <a:latin typeface="Arial"/>
                <a:cs typeface="Arial"/>
              </a:rPr>
              <a:t>®</a:t>
            </a:r>
            <a:r>
              <a:rPr lang="en-US" sz="1800" dirty="0" smtClean="0">
                <a:latin typeface="Arial"/>
                <a:cs typeface="Arial"/>
              </a:rPr>
              <a:t> </a:t>
            </a:r>
            <a:r>
              <a:rPr lang="en-US" sz="1800" i="1" dirty="0" smtClean="0">
                <a:latin typeface="Arial"/>
                <a:cs typeface="Arial"/>
              </a:rPr>
              <a:t>(Today’s English Version, Second Edition)</a:t>
            </a:r>
            <a:r>
              <a:rPr lang="en-US" sz="1800" dirty="0" smtClean="0">
                <a:latin typeface="Arial"/>
                <a:cs typeface="Arial"/>
              </a:rPr>
              <a:t>. Copyright © 1992 by the American Bible Society. All rights reserved. Bible text from the </a:t>
            </a:r>
            <a:r>
              <a:rPr lang="en-US" sz="1800" i="1" dirty="0" smtClean="0">
                <a:latin typeface="Arial"/>
                <a:cs typeface="Arial"/>
              </a:rPr>
              <a:t>Good News Translation (GNT) </a:t>
            </a:r>
            <a:r>
              <a:rPr lang="en-US" sz="1800" dirty="0" smtClean="0">
                <a:latin typeface="Arial"/>
                <a:cs typeface="Arial"/>
              </a:rPr>
              <a:t>is not to be reproduced in copies or otherwise by any means except as permitted in writing by the American Bible Society, 1865 Broadway, New York, NY 10023 </a:t>
            </a:r>
            <a:r>
              <a:rPr lang="en-US" sz="1800" i="1" dirty="0" smtClean="0">
                <a:latin typeface="Arial"/>
                <a:cs typeface="Arial"/>
              </a:rPr>
              <a:t>(</a:t>
            </a:r>
            <a:r>
              <a:rPr lang="en-US" sz="1800" i="1" dirty="0" err="1" smtClean="0">
                <a:latin typeface="Arial"/>
                <a:cs typeface="Arial"/>
              </a:rPr>
              <a:t>www.americanbible.org</a:t>
            </a:r>
            <a:r>
              <a:rPr lang="en-US" sz="1800" dirty="0" smtClean="0">
                <a:latin typeface="Arial"/>
                <a:cs typeface="Arial"/>
              </a:rPr>
              <a:t>).</a:t>
            </a:r>
          </a:p>
          <a:p>
            <a:pPr marL="0" indent="0" defTabSz="461963">
              <a:buFont typeface="Arial" pitchFamily="34" charset="0"/>
              <a:buNone/>
            </a:pPr>
            <a:r>
              <a:rPr lang="en-US" sz="1800" dirty="0">
                <a:latin typeface="Arial"/>
                <a:cs typeface="Arial"/>
              </a:rPr>
              <a:t>	</a:t>
            </a:r>
            <a:r>
              <a:rPr lang="en-US" sz="1800" dirty="0" smtClean="0">
                <a:latin typeface="Arial"/>
                <a:cs typeface="Arial"/>
              </a:rPr>
              <a:t>During </a:t>
            </a:r>
            <a:r>
              <a:rPr lang="en-US" sz="1800" dirty="0" smtClean="0">
                <a:latin typeface="Arial"/>
                <a:cs typeface="Arial"/>
              </a:rPr>
              <a:t>this presentation’s preparation, all citations, facts, figures, names, addresses, telephone numbers, Internet URLs, and other pieces of information cited within were verified for accuracy. The authors and Saint Mary’s Press staff have made every attempt to reference current and valid sources, but we cannot guarantee the content of any source, and we are not responsible for any changes that may have occurred since our verification. If you find an error </a:t>
            </a:r>
            <a:r>
              <a:rPr lang="en-US" sz="1800" dirty="0" smtClean="0">
                <a:latin typeface="Arial"/>
                <a:cs typeface="Arial"/>
              </a:rPr>
              <a:t>in,</a:t>
            </a:r>
            <a:br>
              <a:rPr lang="en-US" sz="1800" dirty="0" smtClean="0">
                <a:latin typeface="Arial"/>
                <a:cs typeface="Arial"/>
              </a:rPr>
            </a:br>
            <a:r>
              <a:rPr lang="en-US" sz="1800" dirty="0" smtClean="0">
                <a:latin typeface="Arial"/>
                <a:cs typeface="Arial"/>
              </a:rPr>
              <a:t>or </a:t>
            </a:r>
            <a:r>
              <a:rPr lang="en-US" sz="1800" dirty="0" smtClean="0">
                <a:latin typeface="Arial"/>
                <a:cs typeface="Arial"/>
              </a:rPr>
              <a:t>have a question or concern about, any of the information or sources listed within, please contact Saint Mary’s Press.</a:t>
            </a:r>
          </a:p>
          <a:p>
            <a:pPr marL="0" indent="0">
              <a:buFont typeface="Arial" pitchFamily="34" charset="0"/>
              <a:buNone/>
            </a:pPr>
            <a:endParaRPr lang="en-US" sz="1800" i="1" dirty="0" smtClean="0">
              <a:latin typeface="Arial"/>
              <a:cs typeface="Arial"/>
            </a:endParaRPr>
          </a:p>
          <a:p>
            <a:endParaRPr lang="en-US" sz="1800" dirty="0" smtClean="0">
              <a:latin typeface="Arial"/>
              <a:cs typeface="Arial"/>
            </a:endParaRPr>
          </a:p>
          <a:p>
            <a:endParaRPr lang="en-US" sz="1800" dirty="0">
              <a:latin typeface="Arial"/>
              <a:cs typeface="Arial"/>
            </a:endParaRPr>
          </a:p>
        </p:txBody>
      </p:sp>
    </p:spTree>
    <p:extLst>
      <p:ext uri="{BB962C8B-B14F-4D97-AF65-F5344CB8AC3E}">
        <p14:creationId xmlns:p14="http://schemas.microsoft.com/office/powerpoint/2010/main" val="4243856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prstGeom prst="rect">
            <a:avLst/>
          </a:prstGeom>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200" b="1" dirty="0" smtClean="0">
                <a:latin typeface="Arial" panose="020B0604020202020204" pitchFamily="34" charset="0"/>
                <a:cs typeface="Arial" panose="020B0604020202020204" pitchFamily="34" charset="0"/>
              </a:rPr>
              <a:t>Chapter </a:t>
            </a:r>
            <a:r>
              <a:rPr lang="en-US" sz="4200" b="1" dirty="0" smtClean="0">
                <a:latin typeface="Arial" panose="020B0604020202020204" pitchFamily="34" charset="0"/>
                <a:cs typeface="Arial" panose="020B0604020202020204" pitchFamily="34" charset="0"/>
              </a:rPr>
              <a:t>Summary</a:t>
            </a:r>
            <a:endParaRPr lang="en-US" sz="4200" b="1" dirty="0" smtClean="0">
              <a:latin typeface="Arial" panose="020B0604020202020204" pitchFamily="34" charset="0"/>
              <a:cs typeface="Arial" panose="020B0604020202020204" pitchFamily="34" charset="0"/>
            </a:endParaRPr>
          </a:p>
          <a:p>
            <a:pPr fontAlgn="auto">
              <a:spcAft>
                <a:spcPts val="0"/>
              </a:spcAft>
            </a:pPr>
            <a:r>
              <a:rPr lang="en-US" sz="3100" b="1" dirty="0" smtClean="0">
                <a:latin typeface="Arial" panose="020B0604020202020204" pitchFamily="34" charset="0"/>
                <a:cs typeface="Arial" panose="020B0604020202020204" pitchFamily="34" charset="0"/>
              </a:rPr>
              <a:t>Respecting Life</a:t>
            </a:r>
            <a:endParaRPr lang="en-US" sz="3100" b="1" dirty="0">
              <a:latin typeface="Arial" panose="020B0604020202020204" pitchFamily="34" charset="0"/>
              <a:cs typeface="Arial" panose="020B0604020202020204" pitchFamily="34" charset="0"/>
            </a:endParaRPr>
          </a:p>
        </p:txBody>
      </p:sp>
      <p:sp>
        <p:nvSpPr>
          <p:cNvPr id="5" name="Rectangle 4"/>
          <p:cNvSpPr/>
          <p:nvPr/>
        </p:nvSpPr>
        <p:spPr>
          <a:xfrm>
            <a:off x="3631096" y="1779609"/>
            <a:ext cx="5055704" cy="3589445"/>
          </a:xfrm>
          <a:prstGeom prst="rect">
            <a:avLst/>
          </a:prstGeom>
        </p:spPr>
        <p:txBody>
          <a:bodyPr wrap="square">
            <a:spAutoFit/>
          </a:bodyPr>
          <a:lstStyle/>
          <a:p>
            <a:pPr marL="0" marR="0">
              <a:lnSpc>
                <a:spcPct val="115000"/>
              </a:lnSpc>
              <a:spcBef>
                <a:spcPts val="0"/>
              </a:spcBef>
              <a:spcAft>
                <a:spcPts val="0"/>
              </a:spcAft>
            </a:pPr>
            <a:r>
              <a:rPr lang="en-US" sz="1800" dirty="0">
                <a:solidFill>
                  <a:srgbClr val="000000"/>
                </a:solidFill>
                <a:latin typeface="Arial" panose="020B0604020202020204" pitchFamily="34" charset="0"/>
                <a:ea typeface="Times New Roman" panose="02020603050405020304" pitchFamily="18" charset="0"/>
                <a:cs typeface="TimesNewRomanPSMT"/>
              </a:rPr>
              <a:t>The first half of chapter 42 in the Handbook </a:t>
            </a:r>
            <a:r>
              <a:rPr lang="en-US" sz="1800" dirty="0" smtClean="0">
                <a:solidFill>
                  <a:srgbClr val="000000"/>
                </a:solidFill>
                <a:latin typeface="Arial" panose="020B0604020202020204" pitchFamily="34" charset="0"/>
                <a:ea typeface="Times New Roman" panose="02020603050405020304" pitchFamily="18" charset="0"/>
                <a:cs typeface="TimesNewRomanPSMT"/>
              </a:rPr>
              <a:t>will </a:t>
            </a:r>
            <a:r>
              <a:rPr lang="en-US" sz="1800" dirty="0">
                <a:solidFill>
                  <a:srgbClr val="000000"/>
                </a:solidFill>
                <a:latin typeface="Arial" panose="020B0604020202020204" pitchFamily="34" charset="0"/>
                <a:ea typeface="Times New Roman" panose="02020603050405020304" pitchFamily="18" charset="0"/>
                <a:cs typeface="TimesNewRomanPSMT"/>
              </a:rPr>
              <a:t>lead </a:t>
            </a:r>
            <a:r>
              <a:rPr lang="en-US" sz="1800" dirty="0" smtClean="0">
                <a:solidFill>
                  <a:srgbClr val="000000"/>
                </a:solidFill>
                <a:latin typeface="Arial" panose="020B0604020202020204" pitchFamily="34" charset="0"/>
                <a:ea typeface="Times New Roman" panose="02020603050405020304" pitchFamily="18" charset="0"/>
                <a:cs typeface="TimesNewRomanPSMT"/>
              </a:rPr>
              <a:t>you to </a:t>
            </a:r>
            <a:r>
              <a:rPr lang="en-US" sz="1800" dirty="0">
                <a:solidFill>
                  <a:srgbClr val="000000"/>
                </a:solidFill>
                <a:latin typeface="Arial" panose="020B0604020202020204" pitchFamily="34" charset="0"/>
                <a:ea typeface="Times New Roman" panose="02020603050405020304" pitchFamily="18" charset="0"/>
                <a:cs typeface="TimesNewRomanPSMT"/>
              </a:rPr>
              <a:t>affirm God’s gift of life while considering the topics of abortion, legitimate defense, and domestic violence and abuse. The second half of chapter 42 in the Handbook </a:t>
            </a:r>
            <a:r>
              <a:rPr lang="en-US" sz="1800" dirty="0" smtClean="0">
                <a:solidFill>
                  <a:srgbClr val="000000"/>
                </a:solidFill>
                <a:latin typeface="Arial" panose="020B0604020202020204" pitchFamily="34" charset="0"/>
                <a:ea typeface="Times New Roman" panose="02020603050405020304" pitchFamily="18" charset="0"/>
                <a:cs typeface="TimesNewRomanPSMT"/>
              </a:rPr>
              <a:t>will </a:t>
            </a:r>
            <a:r>
              <a:rPr lang="en-US" sz="1800" dirty="0">
                <a:solidFill>
                  <a:srgbClr val="000000"/>
                </a:solidFill>
                <a:latin typeface="Arial" panose="020B0604020202020204" pitchFamily="34" charset="0"/>
                <a:ea typeface="Times New Roman" panose="02020603050405020304" pitchFamily="18" charset="0"/>
                <a:cs typeface="TimesNewRomanPSMT"/>
              </a:rPr>
              <a:t>continue the “Respecting Life” theme with topics related to the Fifth Commandment and human dignity. </a:t>
            </a:r>
            <a:r>
              <a:rPr lang="en-US" sz="1800" dirty="0" smtClean="0">
                <a:solidFill>
                  <a:srgbClr val="000000"/>
                </a:solidFill>
                <a:latin typeface="Arial" panose="020B0604020202020204" pitchFamily="34" charset="0"/>
                <a:ea typeface="Times New Roman" panose="02020603050405020304" pitchFamily="18" charset="0"/>
                <a:cs typeface="TimesNewRomanPSMT"/>
              </a:rPr>
              <a:t>Through these lessons, you will be helped to make positive</a:t>
            </a:r>
            <a:r>
              <a:rPr lang="en-US" sz="1800" dirty="0">
                <a:solidFill>
                  <a:srgbClr val="000000"/>
                </a:solidFill>
                <a:latin typeface="Arial" panose="020B0604020202020204" pitchFamily="34" charset="0"/>
                <a:ea typeface="Times New Roman" panose="02020603050405020304" pitchFamily="18" charset="0"/>
                <a:cs typeface="TimesNewRomanPSMT"/>
              </a:rPr>
              <a:t>, life-affirming choices now and in years to come</a:t>
            </a:r>
            <a:r>
              <a:rPr lang="en-US" sz="1800" dirty="0" smtClean="0">
                <a:solidFill>
                  <a:srgbClr val="000000"/>
                </a:solidFill>
                <a:latin typeface="Arial" panose="020B0604020202020204" pitchFamily="34" charset="0"/>
                <a:ea typeface="Times New Roman" panose="02020603050405020304" pitchFamily="18" charset="0"/>
                <a:cs typeface="TimesNewRomanPSMT"/>
              </a:rPr>
              <a:t>.</a:t>
            </a:r>
          </a:p>
          <a:p>
            <a:pPr marL="0" marR="0" algn="ctr">
              <a:lnSpc>
                <a:spcPct val="115000"/>
              </a:lnSpc>
              <a:spcBef>
                <a:spcPts val="0"/>
              </a:spcBef>
              <a:spcAft>
                <a:spcPts val="0"/>
              </a:spcAft>
            </a:pPr>
            <a:endParaRPr lang="en-US" sz="1800" dirty="0">
              <a:solidFill>
                <a:srgbClr val="000000"/>
              </a:solidFill>
              <a:effectLst/>
              <a:latin typeface="Arial" panose="020B0604020202020204" pitchFamily="34" charset="0"/>
              <a:ea typeface="Times New Roman" panose="02020603050405020304" pitchFamily="18" charset="0"/>
              <a:cs typeface="TimesNewRomanPSMT"/>
            </a:endParaRPr>
          </a:p>
        </p:txBody>
      </p:sp>
      <p:sp>
        <p:nvSpPr>
          <p:cNvPr id="6" name="Rectangle 5"/>
          <p:cNvSpPr/>
          <p:nvPr/>
        </p:nvSpPr>
        <p:spPr>
          <a:xfrm>
            <a:off x="457200" y="4659689"/>
            <a:ext cx="4572000" cy="200055"/>
          </a:xfrm>
          <a:prstGeom prst="rect">
            <a:avLst/>
          </a:prstGeom>
        </p:spPr>
        <p:txBody>
          <a:bodyPr>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goccedicolore.it/www.shutterstock.com </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7" name="Picture 6" descr="S3-shutterstock_13909711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013" y="1779609"/>
            <a:ext cx="2880080" cy="2880080"/>
          </a:xfrm>
          <a:prstGeom prst="rect">
            <a:avLst/>
          </a:prstGeom>
        </p:spPr>
      </p:pic>
    </p:spTree>
    <p:extLst>
      <p:ext uri="{BB962C8B-B14F-4D97-AF65-F5344CB8AC3E}">
        <p14:creationId xmlns:p14="http://schemas.microsoft.com/office/powerpoint/2010/main" val="3293212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204371"/>
            <a:ext cx="9316277"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0A5598"/>
                </a:solidFill>
                <a:latin typeface="Arial" panose="020B0604020202020204" pitchFamily="34" charset="0"/>
                <a:cs typeface="Arial" panose="020B0604020202020204" pitchFamily="34" charset="0"/>
              </a:rPr>
              <a:t>Introduction</a:t>
            </a:r>
          </a:p>
          <a:p>
            <a:pPr fontAlgn="auto">
              <a:lnSpc>
                <a:spcPct val="110000"/>
              </a:lnSpc>
              <a:spcAft>
                <a:spcPts val="0"/>
              </a:spcAft>
            </a:pPr>
            <a:r>
              <a:rPr lang="en-US" sz="1800" b="1" dirty="0">
                <a:solidFill>
                  <a:schemeClr val="tx1">
                    <a:lumMod val="50000"/>
                    <a:lumOff val="50000"/>
                  </a:schemeClr>
                </a:solidFill>
                <a:latin typeface="Arial" pitchFamily="34" charset="0"/>
                <a:cs typeface="Arial" pitchFamily="34" charset="0"/>
              </a:rPr>
              <a:t>(</a:t>
            </a:r>
            <a:r>
              <a:rPr lang="en-US" sz="1800" b="1" dirty="0" smtClean="0">
                <a:solidFill>
                  <a:schemeClr val="tx1">
                    <a:lumMod val="50000"/>
                    <a:lumOff val="50000"/>
                  </a:schemeClr>
                </a:solidFill>
                <a:latin typeface="Arial" pitchFamily="34" charset="0"/>
                <a:cs typeface="Arial" pitchFamily="34" charset="0"/>
              </a:rPr>
              <a:t>Handbook, </a:t>
            </a:r>
            <a:r>
              <a:rPr lang="en-US" sz="1800" b="1" dirty="0">
                <a:solidFill>
                  <a:schemeClr val="tx1">
                    <a:lumMod val="50000"/>
                    <a:lumOff val="50000"/>
                  </a:schemeClr>
                </a:solidFill>
                <a:latin typeface="Arial" pitchFamily="34" charset="0"/>
                <a:cs typeface="Arial" pitchFamily="34" charset="0"/>
              </a:rPr>
              <a:t>pages </a:t>
            </a:r>
            <a:r>
              <a:rPr lang="en-US" sz="1800" b="1" dirty="0" smtClean="0">
                <a:solidFill>
                  <a:schemeClr val="tx1">
                    <a:lumMod val="50000"/>
                    <a:lumOff val="50000"/>
                  </a:schemeClr>
                </a:solidFill>
                <a:latin typeface="Arial" pitchFamily="34" charset="0"/>
                <a:cs typeface="Arial" pitchFamily="34" charset="0"/>
              </a:rPr>
              <a:t>458–460)</a:t>
            </a:r>
            <a:endParaRPr lang="en-US" sz="1800" b="1" dirty="0">
              <a:solidFill>
                <a:schemeClr val="tx1">
                  <a:lumMod val="50000"/>
                  <a:lumOff val="50000"/>
                </a:schemeClr>
              </a:solidFill>
              <a:latin typeface="Arial" pitchFamily="34" charset="0"/>
              <a:cs typeface="Arial" pitchFamily="34" charset="0"/>
            </a:endParaRPr>
          </a:p>
          <a:p>
            <a:pPr fontAlgn="auto">
              <a:spcAft>
                <a:spcPts val="0"/>
              </a:spcAft>
            </a:pPr>
            <a:endParaRPr lang="en-US" dirty="0">
              <a:latin typeface="Arial" panose="020B0604020202020204" pitchFamily="34" charset="0"/>
              <a:cs typeface="Arial" panose="020B0604020202020204" pitchFamily="34" charset="0"/>
            </a:endParaRPr>
          </a:p>
        </p:txBody>
      </p:sp>
      <p:sp>
        <p:nvSpPr>
          <p:cNvPr id="8" name="Rectangle 7"/>
          <p:cNvSpPr/>
          <p:nvPr/>
        </p:nvSpPr>
        <p:spPr>
          <a:xfrm>
            <a:off x="413116" y="1749681"/>
            <a:ext cx="4008782" cy="932563"/>
          </a:xfrm>
          <a:prstGeom prst="rect">
            <a:avLst/>
          </a:prstGeom>
        </p:spPr>
        <p:txBody>
          <a:bodyPr wrap="square">
            <a:spAutoFit/>
          </a:bodyPr>
          <a:lstStyle/>
          <a:p>
            <a:pPr marL="0" marR="0">
              <a:lnSpc>
                <a:spcPct val="115000"/>
              </a:lnSpc>
              <a:spcBef>
                <a:spcPts val="0"/>
              </a:spcBef>
              <a:spcAft>
                <a:spcPts val="0"/>
              </a:spcAft>
            </a:pPr>
            <a:r>
              <a:rPr lang="en-US" dirty="0" smtClean="0">
                <a:solidFill>
                  <a:srgbClr val="000000"/>
                </a:solidFill>
                <a:latin typeface="Arial" panose="020B0604020202020204" pitchFamily="34" charset="0"/>
                <a:ea typeface="Times New Roman" panose="02020603050405020304" pitchFamily="18" charset="0"/>
                <a:cs typeface="TimesNewRomanPSMT"/>
              </a:rPr>
              <a:t>Life </a:t>
            </a:r>
            <a:r>
              <a:rPr lang="en-US" dirty="0">
                <a:solidFill>
                  <a:srgbClr val="000000"/>
                </a:solidFill>
                <a:latin typeface="Arial" panose="020B0604020202020204" pitchFamily="34" charset="0"/>
                <a:ea typeface="Times New Roman" panose="02020603050405020304" pitchFamily="18" charset="0"/>
                <a:cs typeface="TimesNewRomanPSMT"/>
              </a:rPr>
              <a:t>is sacred from the moment of conception.</a:t>
            </a:r>
            <a:endParaRPr lang="en-US" dirty="0">
              <a:solidFill>
                <a:srgbClr val="000000"/>
              </a:solidFill>
              <a:effectLst/>
              <a:latin typeface="Arial" panose="020B0604020202020204" pitchFamily="34" charset="0"/>
              <a:ea typeface="Times New Roman" panose="02020603050405020304" pitchFamily="18" charset="0"/>
              <a:cs typeface="TimesNewRomanPSMT"/>
            </a:endParaRPr>
          </a:p>
        </p:txBody>
      </p:sp>
      <p:sp>
        <p:nvSpPr>
          <p:cNvPr id="9" name="Rectangle 8"/>
          <p:cNvSpPr/>
          <p:nvPr/>
        </p:nvSpPr>
        <p:spPr>
          <a:xfrm>
            <a:off x="7691358" y="5157751"/>
            <a:ext cx="1452642" cy="200055"/>
          </a:xfrm>
          <a:prstGeom prst="rect">
            <a:avLst/>
          </a:prstGeom>
        </p:spPr>
        <p:txBody>
          <a:bodyPr wrap="none">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hidesy/www.istockphoto.com </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11" name="Picture 10" descr="S4-iStock_000012634923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0012" y="1749681"/>
            <a:ext cx="5113988" cy="3408070"/>
          </a:xfrm>
          <a:prstGeom prst="rect">
            <a:avLst/>
          </a:prstGeom>
        </p:spPr>
      </p:pic>
    </p:spTree>
    <p:extLst>
      <p:ext uri="{BB962C8B-B14F-4D97-AF65-F5344CB8AC3E}">
        <p14:creationId xmlns:p14="http://schemas.microsoft.com/office/powerpoint/2010/main" val="1709988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04371"/>
            <a:ext cx="9316277"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0A5598"/>
                </a:solidFill>
                <a:latin typeface="Arial" panose="020B0604020202020204" pitchFamily="34" charset="0"/>
                <a:cs typeface="Arial" panose="020B0604020202020204" pitchFamily="34" charset="0"/>
              </a:rPr>
              <a:t>Introduction</a:t>
            </a:r>
          </a:p>
          <a:p>
            <a:pPr fontAlgn="auto">
              <a:lnSpc>
                <a:spcPct val="110000"/>
              </a:lnSpc>
              <a:spcAft>
                <a:spcPts val="0"/>
              </a:spcAft>
            </a:pPr>
            <a:r>
              <a:rPr lang="en-US" sz="1800" b="1" dirty="0">
                <a:solidFill>
                  <a:schemeClr val="tx1">
                    <a:lumMod val="50000"/>
                    <a:lumOff val="50000"/>
                  </a:schemeClr>
                </a:solidFill>
                <a:latin typeface="Arial" pitchFamily="34" charset="0"/>
                <a:cs typeface="Arial" pitchFamily="34" charset="0"/>
              </a:rPr>
              <a:t>(</a:t>
            </a:r>
            <a:r>
              <a:rPr lang="en-US" sz="1800" b="1" dirty="0" smtClean="0">
                <a:solidFill>
                  <a:schemeClr val="tx1">
                    <a:lumMod val="50000"/>
                    <a:lumOff val="50000"/>
                  </a:schemeClr>
                </a:solidFill>
                <a:latin typeface="Arial" pitchFamily="34" charset="0"/>
                <a:cs typeface="Arial" pitchFamily="34" charset="0"/>
              </a:rPr>
              <a:t>Handbook, </a:t>
            </a:r>
            <a:r>
              <a:rPr lang="en-US" sz="1800" b="1" dirty="0">
                <a:solidFill>
                  <a:schemeClr val="tx1">
                    <a:lumMod val="50000"/>
                    <a:lumOff val="50000"/>
                  </a:schemeClr>
                </a:solidFill>
                <a:latin typeface="Arial" pitchFamily="34" charset="0"/>
                <a:cs typeface="Arial" pitchFamily="34" charset="0"/>
              </a:rPr>
              <a:t>pages </a:t>
            </a:r>
            <a:r>
              <a:rPr lang="en-US" sz="1800" b="1" dirty="0" smtClean="0">
                <a:solidFill>
                  <a:schemeClr val="tx1">
                    <a:lumMod val="50000"/>
                    <a:lumOff val="50000"/>
                  </a:schemeClr>
                </a:solidFill>
                <a:latin typeface="Arial" pitchFamily="34" charset="0"/>
                <a:cs typeface="Arial" pitchFamily="34" charset="0"/>
              </a:rPr>
              <a:t>458–460)</a:t>
            </a:r>
            <a:endParaRPr lang="en-US" sz="1800" b="1" dirty="0">
              <a:solidFill>
                <a:schemeClr val="tx1">
                  <a:lumMod val="50000"/>
                  <a:lumOff val="50000"/>
                </a:schemeClr>
              </a:solidFill>
              <a:latin typeface="Arial" pitchFamily="34" charset="0"/>
              <a:cs typeface="Arial" pitchFamily="34" charset="0"/>
            </a:endParaRPr>
          </a:p>
          <a:p>
            <a:pPr fontAlgn="auto">
              <a:spcAft>
                <a:spcPts val="0"/>
              </a:spcAft>
            </a:pPr>
            <a:endParaRPr lang="en-US" dirty="0">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457200" y="1660454"/>
            <a:ext cx="8229600" cy="4525963"/>
          </a:xfrm>
        </p:spPr>
        <p:txBody>
          <a:bodyPr/>
          <a:lstStyle/>
          <a:p>
            <a:r>
              <a:rPr lang="en-US" dirty="0" smtClean="0">
                <a:latin typeface="Arial" pitchFamily="34" charset="0"/>
                <a:cs typeface="Arial" pitchFamily="34" charset="0"/>
              </a:rPr>
              <a:t>All human life is sacred.</a:t>
            </a:r>
          </a:p>
          <a:p>
            <a:r>
              <a:rPr lang="en-US" dirty="0" smtClean="0">
                <a:latin typeface="Arial" pitchFamily="34" charset="0"/>
                <a:cs typeface="Arial" pitchFamily="34" charset="0"/>
              </a:rPr>
              <a:t>Abortion intentionally ends the life of an unborn child.</a:t>
            </a:r>
          </a:p>
          <a:p>
            <a:r>
              <a:rPr lang="en-US" dirty="0" smtClean="0">
                <a:latin typeface="Arial" pitchFamily="34" charset="0"/>
                <a:cs typeface="Arial" pitchFamily="34" charset="0"/>
              </a:rPr>
              <a:t>Unborn babies have the right to the same protection and care that all humans deserve.</a:t>
            </a:r>
            <a:endParaRPr lang="en-US" dirty="0">
              <a:latin typeface="Arial" pitchFamily="34" charset="0"/>
              <a:cs typeface="Arial" pitchFamily="34" charset="0"/>
            </a:endParaRPr>
          </a:p>
        </p:txBody>
      </p:sp>
    </p:spTree>
    <p:extLst>
      <p:ext uri="{BB962C8B-B14F-4D97-AF65-F5344CB8AC3E}">
        <p14:creationId xmlns:p14="http://schemas.microsoft.com/office/powerpoint/2010/main" val="3077611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04371"/>
            <a:ext cx="9316277"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0A5598"/>
                </a:solidFill>
                <a:latin typeface="Arial" panose="020B0604020202020204" pitchFamily="34" charset="0"/>
                <a:cs typeface="Arial" panose="020B0604020202020204" pitchFamily="34" charset="0"/>
              </a:rPr>
              <a:t>Introduction</a:t>
            </a:r>
          </a:p>
          <a:p>
            <a:pPr fontAlgn="auto">
              <a:lnSpc>
                <a:spcPct val="110000"/>
              </a:lnSpc>
              <a:spcAft>
                <a:spcPts val="0"/>
              </a:spcAft>
            </a:pPr>
            <a:r>
              <a:rPr lang="en-US" sz="1800" b="1" dirty="0">
                <a:solidFill>
                  <a:schemeClr val="tx1">
                    <a:lumMod val="50000"/>
                    <a:lumOff val="50000"/>
                  </a:schemeClr>
                </a:solidFill>
                <a:latin typeface="Arial" pitchFamily="34" charset="0"/>
                <a:cs typeface="Arial" pitchFamily="34" charset="0"/>
              </a:rPr>
              <a:t>(</a:t>
            </a:r>
            <a:r>
              <a:rPr lang="en-US" sz="1800" b="1" dirty="0" smtClean="0">
                <a:solidFill>
                  <a:schemeClr val="tx1">
                    <a:lumMod val="50000"/>
                    <a:lumOff val="50000"/>
                  </a:schemeClr>
                </a:solidFill>
                <a:latin typeface="Arial" pitchFamily="34" charset="0"/>
                <a:cs typeface="Arial" pitchFamily="34" charset="0"/>
              </a:rPr>
              <a:t>Handbook, </a:t>
            </a:r>
            <a:r>
              <a:rPr lang="en-US" sz="1800" b="1" dirty="0">
                <a:solidFill>
                  <a:schemeClr val="tx1">
                    <a:lumMod val="50000"/>
                    <a:lumOff val="50000"/>
                  </a:schemeClr>
                </a:solidFill>
                <a:latin typeface="Arial" pitchFamily="34" charset="0"/>
                <a:cs typeface="Arial" pitchFamily="34" charset="0"/>
              </a:rPr>
              <a:t>pages </a:t>
            </a:r>
            <a:r>
              <a:rPr lang="en-US" sz="1800" b="1" dirty="0" smtClean="0">
                <a:solidFill>
                  <a:schemeClr val="tx1">
                    <a:lumMod val="50000"/>
                    <a:lumOff val="50000"/>
                  </a:schemeClr>
                </a:solidFill>
                <a:latin typeface="Arial" pitchFamily="34" charset="0"/>
                <a:cs typeface="Arial" pitchFamily="34" charset="0"/>
              </a:rPr>
              <a:t>458–460)</a:t>
            </a:r>
            <a:endParaRPr lang="en-US" sz="1800" b="1" dirty="0">
              <a:solidFill>
                <a:schemeClr val="tx1">
                  <a:lumMod val="50000"/>
                  <a:lumOff val="50000"/>
                </a:schemeClr>
              </a:solidFill>
              <a:latin typeface="Arial" pitchFamily="34" charset="0"/>
              <a:cs typeface="Arial" pitchFamily="34" charset="0"/>
            </a:endParaRPr>
          </a:p>
          <a:p>
            <a:pPr fontAlgn="auto">
              <a:spcAft>
                <a:spcPts val="0"/>
              </a:spcAft>
            </a:pPr>
            <a:endParaRPr lang="en-US" dirty="0">
              <a:latin typeface="Arial" panose="020B0604020202020204" pitchFamily="34" charset="0"/>
              <a:cs typeface="Arial" panose="020B0604020202020204" pitchFamily="34" charset="0"/>
            </a:endParaRPr>
          </a:p>
        </p:txBody>
      </p:sp>
      <p:pic>
        <p:nvPicPr>
          <p:cNvPr id="5" name="Picture 4" descr="S10-iStock_000014806800_Mediu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flipH="1">
            <a:off x="3835986" y="-544271"/>
            <a:ext cx="1085291" cy="6515509"/>
          </a:xfrm>
          <a:prstGeom prst="rect">
            <a:avLst/>
          </a:prstGeom>
        </p:spPr>
      </p:pic>
      <p:sp>
        <p:nvSpPr>
          <p:cNvPr id="6" name="TextBox 5"/>
          <p:cNvSpPr txBox="1"/>
          <p:nvPr/>
        </p:nvSpPr>
        <p:spPr>
          <a:xfrm>
            <a:off x="2335681" y="1356051"/>
            <a:ext cx="4268461" cy="1015663"/>
          </a:xfrm>
          <a:prstGeom prst="rect">
            <a:avLst/>
          </a:prstGeom>
          <a:noFill/>
        </p:spPr>
        <p:txBody>
          <a:bodyPr wrap="square" rtlCol="0">
            <a:spAutoFit/>
          </a:bodyPr>
          <a:lstStyle/>
          <a:p>
            <a:pPr algn="ctr"/>
            <a:r>
              <a:rPr lang="en-US" sz="6000" dirty="0" smtClean="0">
                <a:latin typeface="Arial" panose="020B0604020202020204" pitchFamily="34" charset="0"/>
                <a:cs typeface="Arial" panose="020B0604020202020204" pitchFamily="34" charset="0"/>
              </a:rPr>
              <a:t>Journal It!</a:t>
            </a:r>
            <a:endParaRPr lang="en-US" sz="6000" dirty="0">
              <a:latin typeface="Arial" panose="020B0604020202020204" pitchFamily="34" charset="0"/>
              <a:cs typeface="Arial" panose="020B0604020202020204" pitchFamily="34" charset="0"/>
            </a:endParaRPr>
          </a:p>
        </p:txBody>
      </p:sp>
      <p:sp>
        <p:nvSpPr>
          <p:cNvPr id="7" name="Rectangle 6"/>
          <p:cNvSpPr/>
          <p:nvPr/>
        </p:nvSpPr>
        <p:spPr>
          <a:xfrm>
            <a:off x="3546923" y="2830886"/>
            <a:ext cx="1858201" cy="200055"/>
          </a:xfrm>
          <a:prstGeom prst="rect">
            <a:avLst/>
          </a:prstGeom>
        </p:spPr>
        <p:txBody>
          <a:bodyPr wrap="none">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RuslanDashinsky/www.istockphoto.com</a:t>
            </a:r>
            <a:endParaRPr lang="en-US" sz="700" dirty="0">
              <a:solidFill>
                <a:schemeClr val="bg1">
                  <a:lumMod val="65000"/>
                </a:schemeClr>
              </a:solidFill>
              <a:latin typeface="Arial" panose="020B0604020202020204" pitchFamily="34" charset="0"/>
              <a:cs typeface="Arial" panose="020B0604020202020204" pitchFamily="34" charset="0"/>
            </a:endParaRPr>
          </a:p>
        </p:txBody>
      </p:sp>
      <p:sp>
        <p:nvSpPr>
          <p:cNvPr id="8" name="Rectangle 7"/>
          <p:cNvSpPr/>
          <p:nvPr/>
        </p:nvSpPr>
        <p:spPr>
          <a:xfrm>
            <a:off x="1401417" y="3041266"/>
            <a:ext cx="6341165" cy="2308324"/>
          </a:xfrm>
          <a:prstGeom prst="rect">
            <a:avLst/>
          </a:prstGeom>
        </p:spPr>
        <p:txBody>
          <a:bodyPr wrap="square">
            <a:spAutoFit/>
          </a:bodyPr>
          <a:lstStyle/>
          <a:p>
            <a:pPr marR="0" lvl="0" algn="ctr">
              <a:spcBef>
                <a:spcPts val="0"/>
              </a:spcBef>
              <a:spcAft>
                <a:spcPts val="0"/>
              </a:spcAft>
            </a:pPr>
            <a:r>
              <a:rPr lang="en-US" dirty="0" smtClean="0">
                <a:latin typeface="Arial" panose="020B0604020202020204" pitchFamily="34" charset="0"/>
                <a:ea typeface="Times New Roman" panose="02020603050405020304" pitchFamily="18" charset="0"/>
                <a:cs typeface="Times New Roman" panose="02020603050405020304" pitchFamily="18" charset="0"/>
              </a:rPr>
              <a:t>How does this Scripture passage promote respecting life?</a:t>
            </a:r>
          </a:p>
          <a:p>
            <a:pPr marR="0" lvl="0" algn="ctr">
              <a:spcBef>
                <a:spcPts val="0"/>
              </a:spcBef>
              <a:spcAft>
                <a:spcPts val="0"/>
              </a:spcAft>
            </a:pPr>
            <a:endParaRPr lang="en-US" dirty="0" smtClean="0">
              <a:latin typeface="Arial" panose="020B0604020202020204" pitchFamily="34" charset="0"/>
              <a:ea typeface="Times New Roman" panose="02020603050405020304" pitchFamily="18" charset="0"/>
              <a:cs typeface="Times New Roman" panose="02020603050405020304" pitchFamily="18" charset="0"/>
            </a:endParaRPr>
          </a:p>
          <a:p>
            <a:pPr marR="0" lvl="0" algn="ctr">
              <a:spcBef>
                <a:spcPts val="0"/>
              </a:spcBef>
              <a:spcAft>
                <a:spcPts val="0"/>
              </a:spcAft>
            </a:pPr>
            <a:r>
              <a:rPr lang="en-US" b="1" i="1" dirty="0" smtClean="0">
                <a:latin typeface="Arial" panose="020B0604020202020204" pitchFamily="34" charset="0"/>
                <a:ea typeface="Times New Roman" panose="02020603050405020304" pitchFamily="18" charset="0"/>
                <a:cs typeface="Times New Roman" panose="02020603050405020304" pitchFamily="18" charset="0"/>
              </a:rPr>
              <a:t>“Then </a:t>
            </a:r>
            <a:r>
              <a:rPr lang="en-US" b="1" i="1" dirty="0">
                <a:latin typeface="Arial" panose="020B0604020202020204" pitchFamily="34" charset="0"/>
                <a:ea typeface="Times New Roman" panose="02020603050405020304" pitchFamily="18" charset="0"/>
                <a:cs typeface="Times New Roman" panose="02020603050405020304" pitchFamily="18" charset="0"/>
              </a:rPr>
              <a:t>God said, </a:t>
            </a:r>
            <a:r>
              <a:rPr lang="en-US" b="1" i="1" dirty="0" smtClean="0">
                <a:latin typeface="Arial" panose="020B0604020202020204" pitchFamily="34" charset="0"/>
                <a:ea typeface="Times New Roman" panose="02020603050405020304" pitchFamily="18" charset="0"/>
                <a:cs typeface="Times New Roman" panose="02020603050405020304" pitchFamily="18" charset="0"/>
              </a:rPr>
              <a:t>‘And </a:t>
            </a:r>
            <a:r>
              <a:rPr lang="en-US" b="1" i="1" dirty="0">
                <a:latin typeface="Arial" panose="020B0604020202020204" pitchFamily="34" charset="0"/>
                <a:ea typeface="Times New Roman" panose="02020603050405020304" pitchFamily="18" charset="0"/>
                <a:cs typeface="Times New Roman" panose="02020603050405020304" pitchFamily="18" charset="0"/>
              </a:rPr>
              <a:t>now we will make human beings; they will be like us and resemble us.’” </a:t>
            </a:r>
            <a:r>
              <a:rPr lang="en-US" i="1" dirty="0" smtClean="0">
                <a:latin typeface="Arial" panose="020B0604020202020204" pitchFamily="34" charset="0"/>
                <a:ea typeface="Times New Roman" panose="02020603050405020304" pitchFamily="18" charset="0"/>
                <a:cs typeface="Times New Roman" panose="02020603050405020304" pitchFamily="18" charset="0"/>
              </a:rPr>
              <a:t>(Genesis 1:26)</a:t>
            </a:r>
            <a:endParaRPr lang="en-US" i="1"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6556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77191"/>
            <a:ext cx="9316277"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178D34"/>
                </a:solidFill>
                <a:latin typeface="Arial" panose="020B0604020202020204" pitchFamily="34" charset="0"/>
                <a:cs typeface="Arial" panose="020B0604020202020204" pitchFamily="34" charset="0"/>
              </a:rPr>
              <a:t>“From Womb to Tomb”</a:t>
            </a:r>
          </a:p>
          <a:p>
            <a:pPr fontAlgn="auto">
              <a:spcAft>
                <a:spcPts val="0"/>
              </a:spcAft>
            </a:pPr>
            <a:r>
              <a:rPr lang="en-US" sz="1800" b="1" dirty="0">
                <a:solidFill>
                  <a:schemeClr val="tx1">
                    <a:lumMod val="50000"/>
                    <a:lumOff val="50000"/>
                  </a:schemeClr>
                </a:solidFill>
                <a:latin typeface="Arial" pitchFamily="34" charset="0"/>
                <a:cs typeface="Arial" pitchFamily="34" charset="0"/>
              </a:rPr>
              <a:t>(</a:t>
            </a:r>
            <a:r>
              <a:rPr lang="en-US" sz="1800" b="1" dirty="0" smtClean="0">
                <a:solidFill>
                  <a:schemeClr val="tx1">
                    <a:lumMod val="50000"/>
                    <a:lumOff val="50000"/>
                  </a:schemeClr>
                </a:solidFill>
                <a:latin typeface="Arial" pitchFamily="34" charset="0"/>
                <a:cs typeface="Arial" pitchFamily="34" charset="0"/>
              </a:rPr>
              <a:t>Handbook, </a:t>
            </a:r>
            <a:r>
              <a:rPr lang="en-US" sz="1800" b="1" dirty="0">
                <a:solidFill>
                  <a:schemeClr val="tx1">
                    <a:lumMod val="50000"/>
                    <a:lumOff val="50000"/>
                  </a:schemeClr>
                </a:solidFill>
                <a:latin typeface="Arial" pitchFamily="34" charset="0"/>
                <a:cs typeface="Arial" pitchFamily="34" charset="0"/>
              </a:rPr>
              <a:t>pages </a:t>
            </a:r>
            <a:r>
              <a:rPr lang="en-US" sz="1800" b="1" dirty="0" smtClean="0">
                <a:solidFill>
                  <a:schemeClr val="tx1">
                    <a:lumMod val="50000"/>
                    <a:lumOff val="50000"/>
                  </a:schemeClr>
                </a:solidFill>
                <a:latin typeface="Arial" pitchFamily="34" charset="0"/>
                <a:cs typeface="Arial" pitchFamily="34" charset="0"/>
              </a:rPr>
              <a:t>460–462)</a:t>
            </a:r>
            <a:endParaRPr lang="en-US" sz="1800" b="1" dirty="0">
              <a:solidFill>
                <a:schemeClr val="tx1">
                  <a:lumMod val="50000"/>
                  <a:lumOff val="50000"/>
                </a:schemeClr>
              </a:solidFill>
              <a:latin typeface="Arial" pitchFamily="34" charset="0"/>
              <a:cs typeface="Arial" pitchFamily="34" charset="0"/>
            </a:endParaRPr>
          </a:p>
          <a:p>
            <a:pPr fontAlgn="auto">
              <a:spcAft>
                <a:spcPts val="0"/>
              </a:spcAft>
            </a:pPr>
            <a:endParaRPr lang="en-US" dirty="0">
              <a:latin typeface="Arial" panose="020B0604020202020204" pitchFamily="34" charset="0"/>
              <a:cs typeface="Arial" panose="020B0604020202020204" pitchFamily="34" charset="0"/>
            </a:endParaRPr>
          </a:p>
        </p:txBody>
      </p:sp>
      <p:sp>
        <p:nvSpPr>
          <p:cNvPr id="6" name="Rectangle 5"/>
          <p:cNvSpPr/>
          <p:nvPr/>
        </p:nvSpPr>
        <p:spPr>
          <a:xfrm>
            <a:off x="4497451" y="1886837"/>
            <a:ext cx="5002695" cy="1015663"/>
          </a:xfrm>
          <a:prstGeom prst="rect">
            <a:avLst/>
          </a:prstGeom>
        </p:spPr>
        <p:txBody>
          <a:bodyPr wrap="square">
            <a:spAutoFit/>
          </a:bodyPr>
          <a:lstStyle/>
          <a:p>
            <a:pPr marL="0" marR="0">
              <a:spcBef>
                <a:spcPts val="0"/>
              </a:spcBef>
              <a:spcAft>
                <a:spcPts val="0"/>
              </a:spcAft>
            </a:pPr>
            <a:r>
              <a:rPr lang="en-US" sz="3000" dirty="0" smtClean="0">
                <a:solidFill>
                  <a:srgbClr val="000000"/>
                </a:solidFill>
                <a:latin typeface="Arial" panose="020B0604020202020204" pitchFamily="34" charset="0"/>
                <a:ea typeface="Times New Roman" panose="02020603050405020304" pitchFamily="18" charset="0"/>
                <a:cs typeface="TimesNewRomanPSMT"/>
              </a:rPr>
              <a:t>All </a:t>
            </a:r>
            <a:r>
              <a:rPr lang="en-US" sz="3000" dirty="0">
                <a:solidFill>
                  <a:srgbClr val="000000"/>
                </a:solidFill>
                <a:latin typeface="Arial" panose="020B0604020202020204" pitchFamily="34" charset="0"/>
                <a:ea typeface="Times New Roman" panose="02020603050405020304" pitchFamily="18" charset="0"/>
                <a:cs typeface="TimesNewRomanPSMT"/>
              </a:rPr>
              <a:t>life has dignity and should be protected.</a:t>
            </a:r>
            <a:endParaRPr lang="en-US" sz="3000" dirty="0">
              <a:solidFill>
                <a:srgbClr val="000000"/>
              </a:solidFill>
              <a:effectLst/>
              <a:latin typeface="Arial" panose="020B0604020202020204" pitchFamily="34" charset="0"/>
              <a:ea typeface="Times New Roman" panose="02020603050405020304" pitchFamily="18" charset="0"/>
              <a:cs typeface="TimesNewRomanPSMT"/>
            </a:endParaRPr>
          </a:p>
        </p:txBody>
      </p:sp>
      <p:sp>
        <p:nvSpPr>
          <p:cNvPr id="7" name="Rectangle 6"/>
          <p:cNvSpPr/>
          <p:nvPr/>
        </p:nvSpPr>
        <p:spPr>
          <a:xfrm>
            <a:off x="0" y="4700590"/>
            <a:ext cx="1390124" cy="200055"/>
          </a:xfrm>
          <a:prstGeom prst="rect">
            <a:avLst/>
          </a:prstGeom>
        </p:spPr>
        <p:txBody>
          <a:bodyPr wrap="none">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fzant/www.istockphoto.com </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2" name="Picture 1" descr="S6-iStock_000045473940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885063"/>
            <a:ext cx="4224473" cy="2815279"/>
          </a:xfrm>
          <a:prstGeom prst="rect">
            <a:avLst/>
          </a:prstGeom>
        </p:spPr>
      </p:pic>
    </p:spTree>
    <p:extLst>
      <p:ext uri="{BB962C8B-B14F-4D97-AF65-F5344CB8AC3E}">
        <p14:creationId xmlns:p14="http://schemas.microsoft.com/office/powerpoint/2010/main" val="1226448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77191"/>
            <a:ext cx="9316277"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178D34"/>
                </a:solidFill>
                <a:latin typeface="Arial" panose="020B0604020202020204" pitchFamily="34" charset="0"/>
                <a:cs typeface="Arial" panose="020B0604020202020204" pitchFamily="34" charset="0"/>
              </a:rPr>
              <a:t>“From Womb to Tomb”</a:t>
            </a:r>
          </a:p>
          <a:p>
            <a:pPr fontAlgn="auto">
              <a:spcAft>
                <a:spcPts val="0"/>
              </a:spcAft>
            </a:pPr>
            <a:r>
              <a:rPr lang="en-US" sz="1800" b="1" dirty="0">
                <a:solidFill>
                  <a:schemeClr val="tx1">
                    <a:lumMod val="50000"/>
                    <a:lumOff val="50000"/>
                  </a:schemeClr>
                </a:solidFill>
                <a:latin typeface="Arial" pitchFamily="34" charset="0"/>
                <a:cs typeface="Arial" pitchFamily="34" charset="0"/>
              </a:rPr>
              <a:t>(</a:t>
            </a:r>
            <a:r>
              <a:rPr lang="en-US" sz="1800" b="1" dirty="0" smtClean="0">
                <a:solidFill>
                  <a:schemeClr val="tx1">
                    <a:lumMod val="50000"/>
                    <a:lumOff val="50000"/>
                  </a:schemeClr>
                </a:solidFill>
                <a:latin typeface="Arial" pitchFamily="34" charset="0"/>
                <a:cs typeface="Arial" pitchFamily="34" charset="0"/>
              </a:rPr>
              <a:t>Handbook, </a:t>
            </a:r>
            <a:r>
              <a:rPr lang="en-US" sz="1800" b="1" dirty="0">
                <a:solidFill>
                  <a:schemeClr val="tx1">
                    <a:lumMod val="50000"/>
                    <a:lumOff val="50000"/>
                  </a:schemeClr>
                </a:solidFill>
                <a:latin typeface="Arial" pitchFamily="34" charset="0"/>
                <a:cs typeface="Arial" pitchFamily="34" charset="0"/>
              </a:rPr>
              <a:t>pages </a:t>
            </a:r>
            <a:r>
              <a:rPr lang="en-US" sz="1800" b="1" dirty="0" smtClean="0">
                <a:solidFill>
                  <a:schemeClr val="tx1">
                    <a:lumMod val="50000"/>
                    <a:lumOff val="50000"/>
                  </a:schemeClr>
                </a:solidFill>
                <a:latin typeface="Arial" pitchFamily="34" charset="0"/>
                <a:cs typeface="Arial" pitchFamily="34" charset="0"/>
              </a:rPr>
              <a:t>460–462)</a:t>
            </a:r>
            <a:endParaRPr lang="en-US" sz="1800" b="1" dirty="0">
              <a:solidFill>
                <a:schemeClr val="tx1">
                  <a:lumMod val="50000"/>
                  <a:lumOff val="50000"/>
                </a:schemeClr>
              </a:solidFill>
              <a:latin typeface="Arial" pitchFamily="34" charset="0"/>
              <a:cs typeface="Arial" pitchFamily="34" charset="0"/>
            </a:endParaRPr>
          </a:p>
          <a:p>
            <a:pPr fontAlgn="auto">
              <a:spcAft>
                <a:spcPts val="0"/>
              </a:spcAft>
            </a:pPr>
            <a:endParaRPr lang="en-US" dirty="0">
              <a:latin typeface="Arial" panose="020B0604020202020204" pitchFamily="34" charset="0"/>
              <a:cs typeface="Arial" panose="020B0604020202020204" pitchFamily="34" charset="0"/>
            </a:endParaRPr>
          </a:p>
        </p:txBody>
      </p:sp>
      <p:sp>
        <p:nvSpPr>
          <p:cNvPr id="5" name="Rectangle 4"/>
          <p:cNvSpPr/>
          <p:nvPr/>
        </p:nvSpPr>
        <p:spPr>
          <a:xfrm>
            <a:off x="2654031" y="4916237"/>
            <a:ext cx="4026917" cy="200055"/>
          </a:xfrm>
          <a:prstGeom prst="rect">
            <a:avLst/>
          </a:prstGeom>
        </p:spPr>
        <p:txBody>
          <a:bodyPr wrap="square">
            <a:spAutoFit/>
          </a:bodyPr>
          <a:lstStyle/>
          <a:p>
            <a:pPr algn="ctr"/>
            <a:r>
              <a:rPr lang="en-US" sz="700" dirty="0" smtClean="0">
                <a:solidFill>
                  <a:schemeClr val="bg1">
                    <a:lumMod val="65000"/>
                  </a:schemeClr>
                </a:solidFill>
                <a:latin typeface="Arial" panose="020B0604020202020204" pitchFamily="34" charset="0"/>
                <a:cs typeface="Arial" panose="020B0604020202020204" pitchFamily="34" charset="0"/>
              </a:rPr>
              <a:t>© tommasolizzul/www.istockphoto.com </a:t>
            </a:r>
            <a:endParaRPr lang="en-US" sz="700" dirty="0">
              <a:solidFill>
                <a:schemeClr val="bg1">
                  <a:lumMod val="65000"/>
                </a:schemeClr>
              </a:solidFill>
              <a:latin typeface="Arial" panose="020B0604020202020204" pitchFamily="34" charset="0"/>
              <a:cs typeface="Arial" panose="020B0604020202020204" pitchFamily="34" charset="0"/>
            </a:endParaRPr>
          </a:p>
        </p:txBody>
      </p:sp>
      <p:sp>
        <p:nvSpPr>
          <p:cNvPr id="6" name="TextBox 5"/>
          <p:cNvSpPr txBox="1"/>
          <p:nvPr/>
        </p:nvSpPr>
        <p:spPr>
          <a:xfrm>
            <a:off x="775252" y="5124017"/>
            <a:ext cx="7726016" cy="461665"/>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What do we love about babies?</a:t>
            </a:r>
            <a:endParaRPr lang="en-US" dirty="0">
              <a:latin typeface="Arial" panose="020B0604020202020204" pitchFamily="34" charset="0"/>
              <a:cs typeface="Arial" panose="020B0604020202020204" pitchFamily="34" charset="0"/>
            </a:endParaRPr>
          </a:p>
        </p:txBody>
      </p:sp>
      <p:pic>
        <p:nvPicPr>
          <p:cNvPr id="7" name="Picture 6" descr="S7-iStock_000034559830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4038" y="1400100"/>
            <a:ext cx="3516137" cy="3516137"/>
          </a:xfrm>
          <a:prstGeom prst="rect">
            <a:avLst/>
          </a:prstGeom>
        </p:spPr>
      </p:pic>
    </p:spTree>
    <p:extLst>
      <p:ext uri="{BB962C8B-B14F-4D97-AF65-F5344CB8AC3E}">
        <p14:creationId xmlns:p14="http://schemas.microsoft.com/office/powerpoint/2010/main" val="597547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77191"/>
            <a:ext cx="9316277"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178D34"/>
                </a:solidFill>
                <a:latin typeface="Arial" panose="020B0604020202020204" pitchFamily="34" charset="0"/>
                <a:cs typeface="Arial" panose="020B0604020202020204" pitchFamily="34" charset="0"/>
              </a:rPr>
              <a:t>“From Womb to Tomb”</a:t>
            </a:r>
          </a:p>
          <a:p>
            <a:pPr fontAlgn="auto">
              <a:spcAft>
                <a:spcPts val="0"/>
              </a:spcAft>
            </a:pPr>
            <a:r>
              <a:rPr lang="en-US" sz="1800" b="1" dirty="0">
                <a:solidFill>
                  <a:schemeClr val="tx1">
                    <a:lumMod val="50000"/>
                    <a:lumOff val="50000"/>
                  </a:schemeClr>
                </a:solidFill>
                <a:latin typeface="Arial" pitchFamily="34" charset="0"/>
                <a:cs typeface="Arial" pitchFamily="34" charset="0"/>
              </a:rPr>
              <a:t>(</a:t>
            </a:r>
            <a:r>
              <a:rPr lang="en-US" sz="1800" b="1" dirty="0" smtClean="0">
                <a:solidFill>
                  <a:schemeClr val="tx1">
                    <a:lumMod val="50000"/>
                    <a:lumOff val="50000"/>
                  </a:schemeClr>
                </a:solidFill>
                <a:latin typeface="Arial" pitchFamily="34" charset="0"/>
                <a:cs typeface="Arial" pitchFamily="34" charset="0"/>
              </a:rPr>
              <a:t>Handbook, </a:t>
            </a:r>
            <a:r>
              <a:rPr lang="en-US" sz="1800" b="1" dirty="0">
                <a:solidFill>
                  <a:schemeClr val="tx1">
                    <a:lumMod val="50000"/>
                    <a:lumOff val="50000"/>
                  </a:schemeClr>
                </a:solidFill>
                <a:latin typeface="Arial" pitchFamily="34" charset="0"/>
                <a:cs typeface="Arial" pitchFamily="34" charset="0"/>
              </a:rPr>
              <a:t>pages </a:t>
            </a:r>
            <a:r>
              <a:rPr lang="en-US" sz="1800" b="1" dirty="0" smtClean="0">
                <a:solidFill>
                  <a:schemeClr val="tx1">
                    <a:lumMod val="50000"/>
                    <a:lumOff val="50000"/>
                  </a:schemeClr>
                </a:solidFill>
                <a:latin typeface="Arial" pitchFamily="34" charset="0"/>
                <a:cs typeface="Arial" pitchFamily="34" charset="0"/>
              </a:rPr>
              <a:t>460–462)</a:t>
            </a:r>
            <a:endParaRPr lang="en-US" sz="1800" b="1" dirty="0">
              <a:solidFill>
                <a:schemeClr val="tx1">
                  <a:lumMod val="50000"/>
                  <a:lumOff val="50000"/>
                </a:schemeClr>
              </a:solidFill>
              <a:latin typeface="Arial" pitchFamily="34" charset="0"/>
              <a:cs typeface="Arial" pitchFamily="34" charset="0"/>
            </a:endParaRPr>
          </a:p>
          <a:p>
            <a:pPr fontAlgn="auto">
              <a:spcAft>
                <a:spcPts val="0"/>
              </a:spcAft>
            </a:pP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705801" y="4588219"/>
            <a:ext cx="7726016" cy="1015663"/>
          </a:xfrm>
          <a:prstGeom prst="rect">
            <a:avLst/>
          </a:prstGeom>
          <a:noFill/>
        </p:spPr>
        <p:txBody>
          <a:bodyPr wrap="square" rtlCol="0">
            <a:spAutoFit/>
          </a:bodyPr>
          <a:lstStyle/>
          <a:p>
            <a:pPr algn="ctr"/>
            <a:r>
              <a:rPr lang="en-US" sz="3000" dirty="0" smtClean="0">
                <a:latin typeface="Arial" panose="020B0604020202020204" pitchFamily="34" charset="0"/>
                <a:cs typeface="Arial" panose="020B0604020202020204" pitchFamily="34" charset="0"/>
              </a:rPr>
              <a:t>What do we love and </a:t>
            </a:r>
            <a:r>
              <a:rPr lang="en-US" sz="3000" dirty="0" smtClean="0">
                <a:latin typeface="Arial" panose="020B0604020202020204" pitchFamily="34" charset="0"/>
                <a:cs typeface="Arial" panose="020B0604020202020204" pitchFamily="34" charset="0"/>
              </a:rPr>
              <a:t>respect</a:t>
            </a:r>
            <a:br>
              <a:rPr lang="en-US" sz="3000" dirty="0" smtClean="0">
                <a:latin typeface="Arial" panose="020B0604020202020204" pitchFamily="34" charset="0"/>
                <a:cs typeface="Arial" panose="020B0604020202020204" pitchFamily="34" charset="0"/>
              </a:rPr>
            </a:br>
            <a:r>
              <a:rPr lang="en-US" sz="3000" dirty="0" smtClean="0">
                <a:latin typeface="Arial" panose="020B0604020202020204" pitchFamily="34" charset="0"/>
                <a:cs typeface="Arial" panose="020B0604020202020204" pitchFamily="34" charset="0"/>
              </a:rPr>
              <a:t>about </a:t>
            </a:r>
            <a:r>
              <a:rPr lang="en-US" sz="3000" dirty="0" smtClean="0">
                <a:latin typeface="Arial" panose="020B0604020202020204" pitchFamily="34" charset="0"/>
                <a:cs typeface="Arial" panose="020B0604020202020204" pitchFamily="34" charset="0"/>
              </a:rPr>
              <a:t>teens and preteens?</a:t>
            </a:r>
            <a:endParaRPr lang="en-US" sz="3000" dirty="0">
              <a:latin typeface="Arial" panose="020B0604020202020204" pitchFamily="34" charset="0"/>
              <a:cs typeface="Arial" panose="020B0604020202020204" pitchFamily="34" charset="0"/>
            </a:endParaRPr>
          </a:p>
        </p:txBody>
      </p:sp>
      <p:grpSp>
        <p:nvGrpSpPr>
          <p:cNvPr id="10" name="Group 9"/>
          <p:cNvGrpSpPr/>
          <p:nvPr/>
        </p:nvGrpSpPr>
        <p:grpSpPr>
          <a:xfrm>
            <a:off x="405828" y="1527340"/>
            <a:ext cx="8541459" cy="2868645"/>
            <a:chOff x="305825" y="1529561"/>
            <a:chExt cx="8541459" cy="2868645"/>
          </a:xfrm>
        </p:grpSpPr>
        <p:sp>
          <p:nvSpPr>
            <p:cNvPr id="5" name="Rectangle 4"/>
            <p:cNvSpPr/>
            <p:nvPr/>
          </p:nvSpPr>
          <p:spPr>
            <a:xfrm>
              <a:off x="305825" y="4118049"/>
              <a:ext cx="4572000" cy="200055"/>
            </a:xfrm>
            <a:prstGeom prst="rect">
              <a:avLst/>
            </a:prstGeom>
          </p:spPr>
          <p:txBody>
            <a:bodyPr>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shapecharge/www.istockphoto.com </a:t>
              </a:r>
              <a:endParaRPr lang="en-US" sz="700" dirty="0">
                <a:solidFill>
                  <a:schemeClr val="bg1">
                    <a:lumMod val="65000"/>
                  </a:schemeClr>
                </a:solidFill>
                <a:latin typeface="Arial" panose="020B0604020202020204" pitchFamily="34" charset="0"/>
                <a:cs typeface="Arial" panose="020B0604020202020204" pitchFamily="34" charset="0"/>
              </a:endParaRPr>
            </a:p>
          </p:txBody>
        </p:sp>
        <p:sp>
          <p:nvSpPr>
            <p:cNvPr id="6" name="Rectangle 5"/>
            <p:cNvSpPr/>
            <p:nvPr/>
          </p:nvSpPr>
          <p:spPr>
            <a:xfrm>
              <a:off x="7266402" y="4198151"/>
              <a:ext cx="1580882" cy="200055"/>
            </a:xfrm>
            <a:prstGeom prst="rect">
              <a:avLst/>
            </a:prstGeom>
          </p:spPr>
          <p:txBody>
            <a:bodyPr wrap="none">
              <a:spAutoFit/>
            </a:bodyPr>
            <a:lstStyle/>
            <a:p>
              <a:pPr algn="r"/>
              <a:r>
                <a:rPr lang="en-US" sz="700" dirty="0" smtClean="0">
                  <a:solidFill>
                    <a:srgbClr val="A6A6A6"/>
                  </a:solidFill>
                  <a:latin typeface="Arial" panose="020B0604020202020204" pitchFamily="34" charset="0"/>
                  <a:cs typeface="Arial" panose="020B0604020202020204" pitchFamily="34" charset="0"/>
                </a:rPr>
                <a:t>© RapidEye/www.istockphoto.com </a:t>
              </a:r>
              <a:endParaRPr lang="en-US" sz="700" dirty="0">
                <a:solidFill>
                  <a:srgbClr val="A6A6A6"/>
                </a:solidFill>
                <a:latin typeface="Arial" panose="020B0604020202020204" pitchFamily="34" charset="0"/>
                <a:cs typeface="Arial" panose="020B0604020202020204" pitchFamily="34" charset="0"/>
              </a:endParaRPr>
            </a:p>
          </p:txBody>
        </p:sp>
        <p:pic>
          <p:nvPicPr>
            <p:cNvPr id="8" name="Picture 7" descr="S8-iStock_000025810232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190" y="1529561"/>
              <a:ext cx="3956708" cy="2596364"/>
            </a:xfrm>
            <a:prstGeom prst="rect">
              <a:avLst/>
            </a:prstGeom>
          </p:spPr>
        </p:pic>
        <p:pic>
          <p:nvPicPr>
            <p:cNvPr id="9" name="Picture 8" descr="S8a-iStock_000041497574_Larg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3135" y="1529561"/>
              <a:ext cx="3718691" cy="2668590"/>
            </a:xfrm>
            <a:prstGeom prst="rect">
              <a:avLst/>
            </a:prstGeom>
          </p:spPr>
        </p:pic>
      </p:grpSp>
    </p:spTree>
    <p:extLst>
      <p:ext uri="{BB962C8B-B14F-4D97-AF65-F5344CB8AC3E}">
        <p14:creationId xmlns:p14="http://schemas.microsoft.com/office/powerpoint/2010/main" val="39302325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Jeopardy&amp;quot;&quot;/&gt;&lt;property id=&quot;20307&quot; value=&quot;256&quot;/&gt;&lt;/object&gt;&lt;object type=&quot;3&quot; unique_id=&quot;10005&quot;&gt;&lt;property id=&quot;20148&quot; value=&quot;5&quot;/&gt;&lt;property id=&quot;20300&quot; value=&quot;Slide 2 - &amp;quot;$100 Question from H1&amp;quot;&quot;/&gt;&lt;property id=&quot;20307&quot; value=&quot;257&quot;/&gt;&lt;/object&gt;&lt;object type=&quot;3&quot; unique_id=&quot;10006&quot;&gt;&lt;property id=&quot;20148&quot; value=&quot;5&quot;/&gt;&lt;property id=&quot;20300&quot; value=&quot;Slide 3 - &amp;quot;$100 Answer from H1&amp;quot;&quot;/&gt;&lt;property id=&quot;20307&quot; value=&quot;283&quot;/&gt;&lt;/object&gt;&lt;object type=&quot;3&quot; unique_id=&quot;10007&quot;&gt;&lt;property id=&quot;20148&quot; value=&quot;5&quot;/&gt;&lt;property id=&quot;20300&quot; value=&quot;Slide 4 - &amp;quot;$200 Question from H1&amp;quot;&quot;/&gt;&lt;property id=&quot;20307&quot; value=&quot;258&quot;/&gt;&lt;/object&gt;&lt;object type=&quot;3&quot; unique_id=&quot;10008&quot;&gt;&lt;property id=&quot;20148&quot; value=&quot;5&quot;/&gt;&lt;property id=&quot;20300&quot; value=&quot;Slide 5 - &amp;quot;$200 Answer from H1&amp;quot;&quot;/&gt;&lt;property id=&quot;20307&quot; value=&quot;284&quot;/&gt;&lt;/object&gt;&lt;object type=&quot;3&quot; unique_id=&quot;10009&quot;&gt;&lt;property id=&quot;20148&quot; value=&quot;5&quot;/&gt;&lt;property id=&quot;20300&quot; value=&quot;Slide 6 - &amp;quot;$300 Question from H1&amp;quot;&quot;/&gt;&lt;property id=&quot;20307&quot; value=&quot;259&quot;/&gt;&lt;/object&gt;&lt;object type=&quot;3&quot; unique_id=&quot;10010&quot;&gt;&lt;property id=&quot;20148&quot; value=&quot;5&quot;/&gt;&lt;property id=&quot;20300&quot; value=&quot;Slide 7 - &amp;quot;$300 Answer from H1&amp;quot;&quot;/&gt;&lt;property id=&quot;20307&quot; value=&quot;285&quot;/&gt;&lt;/object&gt;&lt;object type=&quot;3&quot; unique_id=&quot;10011&quot;&gt;&lt;property id=&quot;20148&quot; value=&quot;5&quot;/&gt;&lt;property id=&quot;20300&quot; value=&quot;Slide 8 - &amp;quot;$400 Question from H1&amp;quot;&quot;/&gt;&lt;property id=&quot;20307&quot; value=&quot;260&quot;/&gt;&lt;/object&gt;&lt;object type=&quot;3&quot; unique_id=&quot;10012&quot;&gt;&lt;property id=&quot;20148&quot; value=&quot;5&quot;/&gt;&lt;property id=&quot;20300&quot; value=&quot;Slide 9 - &amp;quot;$400 Answer from H1&amp;quot;&quot;/&gt;&lt;property id=&quot;20307&quot; value=&quot;286&quot;/&gt;&lt;/object&gt;&lt;object type=&quot;3&quot; unique_id=&quot;10013&quot;&gt;&lt;property id=&quot;20148&quot; value=&quot;5&quot;/&gt;&lt;property id=&quot;20300&quot; value=&quot;Slide 10 - &amp;quot;$500 Question from H1&amp;quot;&quot;/&gt;&lt;property id=&quot;20307&quot; value=&quot;261&quot;/&gt;&lt;/object&gt;&lt;object type=&quot;3&quot; unique_id=&quot;10014&quot;&gt;&lt;property id=&quot;20148&quot; value=&quot;5&quot;/&gt;&lt;property id=&quot;20300&quot; value=&quot;Slide 11 - &amp;quot;$500 Answer from H1&amp;quot;&quot;/&gt;&lt;property id=&quot;20307&quot; value=&quot;287&quot;/&gt;&lt;/object&gt;&lt;object type=&quot;3&quot; unique_id=&quot;10015&quot;&gt;&lt;property id=&quot;20148&quot; value=&quot;5&quot;/&gt;&lt;property id=&quot;20300&quot; value=&quot;Slide 12 - &amp;quot;$100 Question from H2&amp;quot;&quot;/&gt;&lt;property id=&quot;20307&quot; value=&quot;262&quot;/&gt;&lt;/object&gt;&lt;object type=&quot;3&quot; unique_id=&quot;10016&quot;&gt;&lt;property id=&quot;20148&quot; value=&quot;5&quot;/&gt;&lt;property id=&quot;20300&quot; value=&quot;Slide 13 - &amp;quot;$100 Answer from H2&amp;quot;&quot;/&gt;&lt;property id=&quot;20307&quot; value=&quot;288&quot;/&gt;&lt;/object&gt;&lt;object type=&quot;3&quot; unique_id=&quot;10017&quot;&gt;&lt;property id=&quot;20148&quot; value=&quot;5&quot;/&gt;&lt;property id=&quot;20300&quot; value=&quot;Slide 14 - &amp;quot;$200 Question from H2&amp;quot;&quot;/&gt;&lt;property id=&quot;20307&quot; value=&quot;263&quot;/&gt;&lt;/object&gt;&lt;object type=&quot;3&quot; unique_id=&quot;10018&quot;&gt;&lt;property id=&quot;20148&quot; value=&quot;5&quot;/&gt;&lt;property id=&quot;20300&quot; value=&quot;Slide 15 - &amp;quot;$200 Answer from H2&amp;quot;&quot;/&gt;&lt;property id=&quot;20307&quot; value=&quot;289&quot;/&gt;&lt;/object&gt;&lt;object type=&quot;3&quot; unique_id=&quot;10019&quot;&gt;&lt;property id=&quot;20148&quot; value=&quot;5&quot;/&gt;&lt;property id=&quot;20300&quot; value=&quot;Slide 16 - &amp;quot;$300 Question from H2&amp;quot;&quot;/&gt;&lt;property id=&quot;20307&quot; value=&quot;264&quot;/&gt;&lt;/object&gt;&lt;object type=&quot;3&quot; unique_id=&quot;10020&quot;&gt;&lt;property id=&quot;20148&quot; value=&quot;5&quot;/&gt;&lt;property id=&quot;20300&quot; value=&quot;Slide 17 - &amp;quot;$300 Answer from H2&amp;quot;&quot;/&gt;&lt;property id=&quot;20307&quot; value=&quot;290&quot;/&gt;&lt;/object&gt;&lt;object type=&quot;3&quot; unique_id=&quot;10021&quot;&gt;&lt;property id=&quot;20148&quot; value=&quot;5&quot;/&gt;&lt;property id=&quot;20300&quot; value=&quot;Slide 18 - &amp;quot;$400 Question from H2&amp;quot;&quot;/&gt;&lt;property id=&quot;20307&quot; value=&quot;265&quot;/&gt;&lt;/object&gt;&lt;object type=&quot;3&quot; unique_id=&quot;10022&quot;&gt;&lt;property id=&quot;20148&quot; value=&quot;5&quot;/&gt;&lt;property id=&quot;20300&quot; value=&quot;Slide 19 - &amp;quot;$400 Answer from H2&amp;quot;&quot;/&gt;&lt;property id=&quot;20307&quot; value=&quot;291&quot;/&gt;&lt;/object&gt;&lt;object type=&quot;3&quot; unique_id=&quot;10023&quot;&gt;&lt;property id=&quot;20148&quot; value=&quot;5&quot;/&gt;&lt;property id=&quot;20300&quot; value=&quot;Slide 20 - &amp;quot;$500 Question from H2&amp;quot;&quot;/&gt;&lt;property id=&quot;20307&quot; value=&quot;266&quot;/&gt;&lt;/object&gt;&lt;object type=&quot;3&quot; unique_id=&quot;10024&quot;&gt;&lt;property id=&quot;20148&quot; value=&quot;5&quot;/&gt;&lt;property id=&quot;20300&quot; value=&quot;Slide 21 - &amp;quot;$500 Answer from H2&amp;quot;&quot;/&gt;&lt;property id=&quot;20307&quot; value=&quot;292&quot;/&gt;&lt;/object&gt;&lt;object type=&quot;3&quot; unique_id=&quot;10025&quot;&gt;&lt;property id=&quot;20148&quot; value=&quot;5&quot;/&gt;&lt;property id=&quot;20300&quot; value=&quot;Slide 22 - &amp;quot;$100 Question from H3&amp;quot;&quot;/&gt;&lt;property id=&quot;20307&quot; value=&quot;267&quot;/&gt;&lt;/object&gt;&lt;object type=&quot;3&quot; unique_id=&quot;10026&quot;&gt;&lt;property id=&quot;20148&quot; value=&quot;5&quot;/&gt;&lt;property id=&quot;20300&quot; value=&quot;Slide 23 - &amp;quot;$100 Answer from H3&amp;quot;&quot;/&gt;&lt;property id=&quot;20307&quot; value=&quot;293&quot;/&gt;&lt;/object&gt;&lt;object type=&quot;3&quot; unique_id=&quot;10027&quot;&gt;&lt;property id=&quot;20148&quot; value=&quot;5&quot;/&gt;&lt;property id=&quot;20300&quot; value=&quot;Slide 24 - &amp;quot;$200 Question from H3&amp;quot;&quot;/&gt;&lt;property id=&quot;20307&quot; value=&quot;268&quot;/&gt;&lt;/object&gt;&lt;object type=&quot;3&quot; unique_id=&quot;10028&quot;&gt;&lt;property id=&quot;20148&quot; value=&quot;5&quot;/&gt;&lt;property id=&quot;20300&quot; value=&quot;Slide 25 - &amp;quot;$200 Answer from H3&amp;quot;&quot;/&gt;&lt;property id=&quot;20307&quot; value=&quot;294&quot;/&gt;&lt;/object&gt;&lt;object type=&quot;3&quot; unique_id=&quot;10029&quot;&gt;&lt;property id=&quot;20148&quot; value=&quot;5&quot;/&gt;&lt;property id=&quot;20300&quot; value=&quot;Slide 26 - &amp;quot;$300 Question from H3&amp;quot;&quot;/&gt;&lt;property id=&quot;20307&quot; value=&quot;269&quot;/&gt;&lt;/object&gt;&lt;object type=&quot;3&quot; unique_id=&quot;10030&quot;&gt;&lt;property id=&quot;20148&quot; value=&quot;5&quot;/&gt;&lt;property id=&quot;20300&quot; value=&quot;Slide 27 - &amp;quot;$300 Answer from H3&amp;quot;&quot;/&gt;&lt;property id=&quot;20307&quot; value=&quot;295&quot;/&gt;&lt;/object&gt;&lt;object type=&quot;3&quot; unique_id=&quot;10031&quot;&gt;&lt;property id=&quot;20148&quot; value=&quot;5&quot;/&gt;&lt;property id=&quot;20300&quot; value=&quot;Slide 28 - &amp;quot;$400 Question from H3&amp;quot;&quot;/&gt;&lt;property id=&quot;20307&quot; value=&quot;270&quot;/&gt;&lt;/object&gt;&lt;object type=&quot;3&quot; unique_id=&quot;10032&quot;&gt;&lt;property id=&quot;20148&quot; value=&quot;5&quot;/&gt;&lt;property id=&quot;20300&quot; value=&quot;Slide 29 - &amp;quot;$400 Answer from H3&amp;quot;&quot;/&gt;&lt;property id=&quot;20307&quot; value=&quot;296&quot;/&gt;&lt;/object&gt;&lt;object type=&quot;3&quot; unique_id=&quot;10033&quot;&gt;&lt;property id=&quot;20148&quot; value=&quot;5&quot;/&gt;&lt;property id=&quot;20300&quot; value=&quot;Slide 30 - &amp;quot;$500 Question from H3&amp;quot;&quot;/&gt;&lt;property id=&quot;20307&quot; value=&quot;271&quot;/&gt;&lt;/object&gt;&lt;object type=&quot;3&quot; unique_id=&quot;10034&quot;&gt;&lt;property id=&quot;20148&quot; value=&quot;5&quot;/&gt;&lt;property id=&quot;20300&quot; value=&quot;Slide 31 - &amp;quot;$500 Answer from H3&amp;quot;&quot;/&gt;&lt;property id=&quot;20307&quot; value=&quot;297&quot;/&gt;&lt;/object&gt;&lt;object type=&quot;3&quot; unique_id=&quot;10035&quot;&gt;&lt;property id=&quot;20148&quot; value=&quot;5&quot;/&gt;&lt;property id=&quot;20300&quot; value=&quot;Slide 32 - &amp;quot;$100 Question from H4&amp;quot;&quot;/&gt;&lt;property id=&quot;20307&quot; value=&quot;272&quot;/&gt;&lt;/object&gt;&lt;object type=&quot;3&quot; unique_id=&quot;10036&quot;&gt;&lt;property id=&quot;20148&quot; value=&quot;5&quot;/&gt;&lt;property id=&quot;20300&quot; value=&quot;Slide 33 - &amp;quot;$100 Answer from H4&amp;quot;&quot;/&gt;&lt;property id=&quot;20307&quot; value=&quot;298&quot;/&gt;&lt;/object&gt;&lt;object type=&quot;3&quot; unique_id=&quot;10037&quot;&gt;&lt;property id=&quot;20148&quot; value=&quot;5&quot;/&gt;&lt;property id=&quot;20300&quot; value=&quot;Slide 34 - &amp;quot;$200 Question from H4&amp;quot;&quot;/&gt;&lt;property id=&quot;20307&quot; value=&quot;273&quot;/&gt;&lt;/object&gt;&lt;object type=&quot;3&quot; unique_id=&quot;10038&quot;&gt;&lt;property id=&quot;20148&quot; value=&quot;5&quot;/&gt;&lt;property id=&quot;20300&quot; value=&quot;Slide 35 - &amp;quot;$200 Answer from H4&amp;quot;&quot;/&gt;&lt;property id=&quot;20307&quot; value=&quot;300&quot;/&gt;&lt;/object&gt;&lt;object type=&quot;3&quot; unique_id=&quot;10039&quot;&gt;&lt;property id=&quot;20148&quot; value=&quot;5&quot;/&gt;&lt;property id=&quot;20300&quot; value=&quot;Slide 36 - &amp;quot;$300 Question from H4&amp;quot;&quot;/&gt;&lt;property id=&quot;20307&quot; value=&quot;274&quot;/&gt;&lt;/object&gt;&lt;object type=&quot;3&quot; unique_id=&quot;10040&quot;&gt;&lt;property id=&quot;20148&quot; value=&quot;5&quot;/&gt;&lt;property id=&quot;20300&quot; value=&quot;Slide 37 - &amp;quot;$300 Answer from H4&amp;quot;&quot;/&gt;&lt;property id=&quot;20307&quot; value=&quot;301&quot;/&gt;&lt;/object&gt;&lt;object type=&quot;3&quot; unique_id=&quot;10041&quot;&gt;&lt;property id=&quot;20148&quot; value=&quot;5&quot;/&gt;&lt;property id=&quot;20300&quot; value=&quot;Slide 38 - &amp;quot;$400 Question from H4&amp;quot;&quot;/&gt;&lt;property id=&quot;20307&quot; value=&quot;275&quot;/&gt;&lt;/object&gt;&lt;object type=&quot;3&quot; unique_id=&quot;10042&quot;&gt;&lt;property id=&quot;20148&quot; value=&quot;5&quot;/&gt;&lt;property id=&quot;20300&quot; value=&quot;Slide 39 - &amp;quot;$400 Answer from H4&amp;quot;&quot;/&gt;&lt;property id=&quot;20307&quot; value=&quot;302&quot;/&gt;&lt;/object&gt;&lt;object type=&quot;3&quot; unique_id=&quot;10043&quot;&gt;&lt;property id=&quot;20148&quot; value=&quot;5&quot;/&gt;&lt;property id=&quot;20300&quot; value=&quot;Slide 40 - &amp;quot;$500 Question from H4&amp;quot;&quot;/&gt;&lt;property id=&quot;20307&quot; value=&quot;276&quot;/&gt;&lt;/object&gt;&lt;object type=&quot;3&quot; unique_id=&quot;10044&quot;&gt;&lt;property id=&quot;20148&quot; value=&quot;5&quot;/&gt;&lt;property id=&quot;20300&quot; value=&quot;Slide 41 - &amp;quot;$500 Answer from H4&amp;quot;&quot;/&gt;&lt;property id=&quot;20307&quot; value=&quot;303&quot;/&gt;&lt;/object&gt;&lt;object type=&quot;3&quot; unique_id=&quot;10045&quot;&gt;&lt;property id=&quot;20148&quot; value=&quot;5&quot;/&gt;&lt;property id=&quot;20300&quot; value=&quot;Slide 42 - &amp;quot;$100 Question from H5&amp;quot;&quot;/&gt;&lt;property id=&quot;20307&quot; value=&quot;277&quot;/&gt;&lt;/object&gt;&lt;object type=&quot;3&quot; unique_id=&quot;10046&quot;&gt;&lt;property id=&quot;20148&quot; value=&quot;5&quot;/&gt;&lt;property id=&quot;20300&quot; value=&quot;Slide 43 - &amp;quot;$100 Answer from H5&amp;quot;&quot;/&gt;&lt;property id=&quot;20307&quot; value=&quot;304&quot;/&gt;&lt;/object&gt;&lt;object type=&quot;3&quot; unique_id=&quot;10047&quot;&gt;&lt;property id=&quot;20148&quot; value=&quot;5&quot;/&gt;&lt;property id=&quot;20300&quot; value=&quot;Slide 44 - &amp;quot;$200 Question from H5&amp;quot;&quot;/&gt;&lt;property id=&quot;20307&quot; value=&quot;279&quot;/&gt;&lt;/object&gt;&lt;object type=&quot;3&quot; unique_id=&quot;10048&quot;&gt;&lt;property id=&quot;20148&quot; value=&quot;5&quot;/&gt;&lt;property id=&quot;20300&quot; value=&quot;Slide 45 - &amp;quot;$200 Answer from H5&amp;quot;&quot;/&gt;&lt;property id=&quot;20307&quot; value=&quot;305&quot;/&gt;&lt;/object&gt;&lt;object type=&quot;3&quot; unique_id=&quot;10049&quot;&gt;&lt;property id=&quot;20148&quot; value=&quot;5&quot;/&gt;&lt;property id=&quot;20300&quot; value=&quot;Slide 46 - &amp;quot;$300 Question from H5&amp;quot;&quot;/&gt;&lt;property id=&quot;20307&quot; value=&quot;280&quot;/&gt;&lt;/object&gt;&lt;object type=&quot;3&quot; unique_id=&quot;10050&quot;&gt;&lt;property id=&quot;20148&quot; value=&quot;5&quot;/&gt;&lt;property id=&quot;20300&quot; value=&quot;Slide 47 - &amp;quot;$300 Answer from H5&amp;quot;&quot;/&gt;&lt;property id=&quot;20307&quot; value=&quot;306&quot;/&gt;&lt;/object&gt;&lt;object type=&quot;3&quot; unique_id=&quot;10051&quot;&gt;&lt;property id=&quot;20148&quot; value=&quot;5&quot;/&gt;&lt;property id=&quot;20300&quot; value=&quot;Slide 48 - &amp;quot;$400 Question from H5&amp;quot;&quot;/&gt;&lt;property id=&quot;20307&quot; value=&quot;281&quot;/&gt;&lt;/object&gt;&lt;object type=&quot;3&quot; unique_id=&quot;10052&quot;&gt;&lt;property id=&quot;20148&quot; value=&quot;5&quot;/&gt;&lt;property id=&quot;20300&quot; value=&quot;Slide 49 - &amp;quot;$400 Answer from H5&amp;quot;&quot;/&gt;&lt;property id=&quot;20307&quot; value=&quot;307&quot;/&gt;&lt;/object&gt;&lt;object type=&quot;3&quot; unique_id=&quot;10053&quot;&gt;&lt;property id=&quot;20148&quot; value=&quot;5&quot;/&gt;&lt;property id=&quot;20300&quot; value=&quot;Slide 50 - &amp;quot;$500 Question from H5&amp;quot;&quot;/&gt;&lt;property id=&quot;20307&quot; value=&quot;282&quot;/&gt;&lt;/object&gt;&lt;object type=&quot;3&quot; unique_id=&quot;10054&quot;&gt;&lt;property id=&quot;20148&quot; value=&quot;5&quot;/&gt;&lt;property id=&quot;20300&quot; value=&quot;Slide 51 - &amp;quot;$500 Answer from H5&amp;quot;&quot;/&gt;&lt;property id=&quot;20307&quot; value=&quot;308&quot;/&gt;&lt;/object&gt;&lt;/object&gt;&lt;/object&gt;&lt;/database&gt;"/>
</p:tagLst>
</file>

<file path=ppt/theme/theme1.xml><?xml version="1.0" encoding="utf-8"?>
<a:theme xmlns:a="http://schemas.openxmlformats.org/drawingml/2006/main" name="Corp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Catholic Quiz Show-template ver 1-1</Template>
  <TotalTime>3011</TotalTime>
  <Words>692</Words>
  <Application>Microsoft Office PowerPoint</Application>
  <PresentationFormat>On-screen Show (4:3)</PresentationFormat>
  <Paragraphs>90</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Times New Roman</vt:lpstr>
      <vt:lpstr>TimesNewRomanPSMT</vt:lpstr>
      <vt:lpstr>CorpPowerpoint</vt:lpstr>
      <vt:lpstr>PowerPoint Presentation</vt:lpstr>
      <vt:lpstr>PowerPoint Presentation</vt:lpstr>
      <vt:lpstr>Chapter Summary Respecting Life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Singer-Towns</dc:creator>
  <cp:lastModifiedBy>Brooke Saron</cp:lastModifiedBy>
  <cp:revision>196</cp:revision>
  <dcterms:created xsi:type="dcterms:W3CDTF">2012-11-07T17:11:11Z</dcterms:created>
  <dcterms:modified xsi:type="dcterms:W3CDTF">2015-05-19T15:33:33Z</dcterms:modified>
</cp:coreProperties>
</file>