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62" r:id="rId3"/>
    <p:sldId id="257" r:id="rId4"/>
    <p:sldId id="258" r:id="rId5"/>
    <p:sldId id="263" r:id="rId6"/>
    <p:sldId id="259" r:id="rId7"/>
    <p:sldId id="264" r:id="rId8"/>
    <p:sldId id="260" r:id="rId9"/>
    <p:sldId id="265" r:id="rId10"/>
    <p:sldId id="261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9" autoAdjust="0"/>
    <p:restoredTop sz="85619" autoAdjust="0"/>
  </p:normalViewPr>
  <p:slideViewPr>
    <p:cSldViewPr>
      <p:cViewPr varScale="1">
        <p:scale>
          <a:sx n="111" d="100"/>
          <a:sy n="111" d="100"/>
        </p:scale>
        <p:origin x="198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49B218A-EDE8-4CF8-94F2-E07FB3DACDAF}" type="datetimeFigureOut">
              <a:rPr lang="en-US"/>
              <a:pPr>
                <a:defRPr/>
              </a:pPr>
              <a:t>4/26/16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B39AB7E-7233-48C6-B599-31D31C9D0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99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9AB7E-7233-48C6-B599-31D31C9D075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17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6136F2-2832-4F6E-9D70-098D7DC8A71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31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6136F2-2832-4F6E-9D70-098D7DC8A71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26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18F329-288C-455E-92A8-DF860B9B42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5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18F329-288C-455E-92A8-DF860B9B42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21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67D715-341E-468B-A2FC-F9F37ACCEB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15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67D715-341E-468B-A2FC-F9F37ACCEB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41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F10C95-2672-4B05-A84E-34D93D09B62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0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F10C95-2672-4B05-A84E-34D93D09B62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40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B0E388-0007-4DA8-BF61-D39B3C8B88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86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B0E388-0007-4DA8-BF61-D39B3C8B88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620000" y="6019800"/>
            <a:ext cx="1295400" cy="152400"/>
          </a:xfrm>
        </p:spPr>
        <p:txBody>
          <a:bodyPr>
            <a:normAutofit/>
          </a:bodyPr>
          <a:lstStyle>
            <a:lvl1pPr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7620000" y="6181726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500" b="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© 2016 Saint Mary’s Press</a:t>
            </a:r>
          </a:p>
          <a:p>
            <a:pPr algn="l"/>
            <a:r>
              <a:rPr lang="en-US" dirty="0" smtClean="0"/>
              <a:t>Living in Christ Series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373563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7620000" y="6181726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500" b="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© 2016 Saint Mary’s Press</a:t>
            </a:r>
          </a:p>
          <a:p>
            <a:pPr algn="l"/>
            <a:r>
              <a:rPr lang="en-US" dirty="0" smtClean="0"/>
              <a:t>Living in Christ Series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914400"/>
          </a:xfrm>
        </p:spPr>
        <p:txBody>
          <a:bodyPr>
            <a:normAutofit/>
          </a:bodyPr>
          <a:lstStyle>
            <a:lvl1pPr algn="l">
              <a:defRPr sz="28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77000" cy="3916363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7620000" y="6181726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500" b="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© 2016 Saint Mary’s Press</a:t>
            </a:r>
          </a:p>
          <a:p>
            <a:pPr algn="l"/>
            <a:r>
              <a:rPr lang="en-US" dirty="0" smtClean="0"/>
              <a:t>Living in Christ Series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3916363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676400" y="1600200"/>
            <a:ext cx="6477000" cy="533400"/>
          </a:xfrm>
        </p:spPr>
        <p:txBody>
          <a:bodyPr>
            <a:normAutofit/>
          </a:bodyPr>
          <a:lstStyle>
            <a:lvl1pPr>
              <a:buNone/>
              <a:defRPr sz="2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7620000" y="6181726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500" b="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© 2016 Saint Mary’s Press</a:t>
            </a:r>
          </a:p>
          <a:p>
            <a:pPr algn="l"/>
            <a:r>
              <a:rPr lang="en-US" dirty="0" smtClean="0"/>
              <a:t>Living in Christ Series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696200" cy="1219200"/>
          </a:xfrm>
        </p:spPr>
        <p:txBody>
          <a:bodyPr/>
          <a:lstStyle>
            <a:lvl1pPr>
              <a:buNone/>
              <a:defRPr sz="28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7620000" y="6181726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500" b="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© 2016 Saint Mary’s Press</a:t>
            </a:r>
          </a:p>
          <a:p>
            <a:pPr algn="l"/>
            <a:r>
              <a:rPr lang="en-US" dirty="0" smtClean="0"/>
              <a:t>Living in Christ Series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7620000" y="6181726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500" b="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© 2016 Saint Mary’s Press</a:t>
            </a:r>
          </a:p>
          <a:p>
            <a:pPr algn="l"/>
            <a:r>
              <a:rPr lang="en-US" dirty="0" smtClean="0"/>
              <a:t>Living in Christ Series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/narrow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315200" cy="609600"/>
          </a:xfrm>
        </p:spPr>
        <p:txBody>
          <a:bodyPr>
            <a:normAutofit/>
          </a:bodyPr>
          <a:lstStyle>
            <a:lvl1pPr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7620000" y="6181726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500" b="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© 2016 Saint Mary’s Press</a:t>
            </a:r>
          </a:p>
          <a:p>
            <a:pPr algn="l"/>
            <a:r>
              <a:rPr lang="en-US" dirty="0" smtClean="0"/>
              <a:t>Living in Christ Series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4400" y="2514600"/>
            <a:ext cx="7315200" cy="1524000"/>
          </a:xfrm>
        </p:spPr>
        <p:txBody>
          <a:bodyPr/>
          <a:lstStyle>
            <a:lvl1pPr algn="ct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algn="ctr">
              <a:defRPr sz="1400" i="1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590800" y="4267200"/>
            <a:ext cx="5029200" cy="1447800"/>
          </a:xfrm>
        </p:spPr>
        <p:txBody>
          <a:bodyPr/>
          <a:lstStyle>
            <a:lvl1pPr marL="457200" indent="-457200">
              <a:buAutoNum type="arabicPeriod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620000" y="6181726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500" b="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© 2016 Saint Mary’s Press</a:t>
            </a:r>
          </a:p>
          <a:p>
            <a:pPr algn="l"/>
            <a:r>
              <a:rPr lang="en-US" dirty="0" smtClean="0"/>
              <a:t>Living in Christ Series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8382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FD9ED9-FB14-48CE-ABCB-08A4C90F9505}" type="datetimeFigureOut">
              <a:rPr lang="en-US"/>
              <a:pPr>
                <a:defRPr/>
              </a:pPr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146414-F7D4-470B-83D0-FCB84521C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9812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Strength Amidst Suffering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Document </a:t>
            </a:r>
            <a:r>
              <a:rPr lang="en-US" smtClean="0"/>
              <a:t>#: </a:t>
            </a:r>
            <a:r>
              <a:rPr lang="en-US" smtClean="0"/>
              <a:t>TX005799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7391400" cy="990600"/>
          </a:xfrm>
        </p:spPr>
        <p:txBody>
          <a:bodyPr/>
          <a:lstStyle/>
          <a:p>
            <a:r>
              <a:rPr lang="en-US" b="0" i="1" dirty="0">
                <a:solidFill>
                  <a:schemeClr val="tx1"/>
                </a:solidFill>
              </a:rPr>
              <a:t>The Paschal </a:t>
            </a:r>
            <a:r>
              <a:rPr lang="en-US" b="0" i="1" dirty="0" smtClean="0">
                <a:solidFill>
                  <a:schemeClr val="tx1"/>
                </a:solidFill>
              </a:rPr>
              <a:t>Mystery</a:t>
            </a:r>
          </a:p>
          <a:p>
            <a:r>
              <a:rPr lang="en-US" sz="2000" b="0" dirty="0" smtClean="0">
                <a:solidFill>
                  <a:schemeClr val="tx1"/>
                </a:solidFill>
              </a:rPr>
              <a:t>Unit 4, Chapter 10</a:t>
            </a:r>
            <a:endParaRPr lang="en-US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498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62000" y="609600"/>
            <a:ext cx="7696200" cy="12192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G</a:t>
            </a:r>
            <a:r>
              <a:rPr lang="en-US" cap="small" dirty="0" smtClean="0"/>
              <a:t>od</a:t>
            </a:r>
            <a:r>
              <a:rPr lang="en-US" dirty="0" smtClean="0"/>
              <a:t>, my Lord, is my strength;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	he makes my feet swift as those of deer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	and enables me to tread upon the heights.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 rot="16200000">
            <a:off x="6645534" y="5165467"/>
            <a:ext cx="1524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A6A6A6"/>
                </a:solidFill>
              </a:rPr>
              <a:t>© </a:t>
            </a:r>
            <a:r>
              <a:rPr lang="en-US" sz="600" dirty="0" err="1">
                <a:solidFill>
                  <a:srgbClr val="A6A6A6"/>
                </a:solidFill>
              </a:rPr>
              <a:t>Ahuli</a:t>
            </a:r>
            <a:r>
              <a:rPr lang="en-US" sz="600" dirty="0">
                <a:solidFill>
                  <a:srgbClr val="A6A6A6"/>
                </a:solidFill>
              </a:rPr>
              <a:t> </a:t>
            </a:r>
            <a:r>
              <a:rPr lang="en-US" sz="600" dirty="0" err="1">
                <a:solidFill>
                  <a:srgbClr val="A6A6A6"/>
                </a:solidFill>
              </a:rPr>
              <a:t>Labutin</a:t>
            </a:r>
            <a:r>
              <a:rPr lang="en-US" sz="600" dirty="0">
                <a:solidFill>
                  <a:srgbClr val="A6A6A6"/>
                </a:solidFill>
              </a:rPr>
              <a:t> / </a:t>
            </a:r>
            <a:r>
              <a:rPr lang="en-US" sz="600" dirty="0" err="1">
                <a:solidFill>
                  <a:srgbClr val="A6A6A6"/>
                </a:solidFill>
              </a:rPr>
              <a:t>Shutterstock.com</a:t>
            </a:r>
            <a:r>
              <a:rPr lang="en-US" sz="600" dirty="0">
                <a:solidFill>
                  <a:srgbClr val="A6A6A6"/>
                </a:solidFill>
              </a:rPr>
              <a:t> </a:t>
            </a:r>
          </a:p>
        </p:txBody>
      </p:sp>
      <p:pic>
        <p:nvPicPr>
          <p:cNvPr id="2" name="Picture 1" descr="slide 10-shutterstock_22111302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09800"/>
            <a:ext cx="5598544" cy="37184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 rot="16200000">
            <a:off x="7559933" y="5165467"/>
            <a:ext cx="1524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A6A6A6"/>
                </a:solidFill>
              </a:rPr>
              <a:t>© </a:t>
            </a:r>
            <a:r>
              <a:rPr lang="en-US" sz="600" dirty="0" err="1">
                <a:solidFill>
                  <a:srgbClr val="A6A6A6"/>
                </a:solidFill>
              </a:rPr>
              <a:t>schweingrubers</a:t>
            </a:r>
            <a:r>
              <a:rPr lang="en-US" sz="600" dirty="0">
                <a:solidFill>
                  <a:srgbClr val="A6A6A6"/>
                </a:solidFill>
              </a:rPr>
              <a:t> / </a:t>
            </a:r>
            <a:r>
              <a:rPr lang="en-US" sz="600" dirty="0" err="1">
                <a:solidFill>
                  <a:srgbClr val="A6A6A6"/>
                </a:solidFill>
              </a:rPr>
              <a:t>Shutterstock.com</a:t>
            </a:r>
            <a:r>
              <a:rPr lang="en-US" sz="600" dirty="0">
                <a:solidFill>
                  <a:srgbClr val="A6A6A6"/>
                </a:solidFill>
              </a:rPr>
              <a:t> </a:t>
            </a:r>
          </a:p>
        </p:txBody>
      </p:sp>
      <p:pic>
        <p:nvPicPr>
          <p:cNvPr id="2" name="Picture 1" descr="slide 11-shutterstock_10085048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7886700" cy="5257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 rot="16200000">
            <a:off x="6689467" y="4936867"/>
            <a:ext cx="1524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A6A6A6"/>
                </a:solidFill>
              </a:rPr>
              <a:t>© Scott </a:t>
            </a:r>
            <a:r>
              <a:rPr lang="en-US" sz="600" dirty="0" err="1">
                <a:solidFill>
                  <a:srgbClr val="A6A6A6"/>
                </a:solidFill>
              </a:rPr>
              <a:t>Prokop</a:t>
            </a:r>
            <a:r>
              <a:rPr lang="en-US" sz="600" dirty="0">
                <a:solidFill>
                  <a:srgbClr val="A6A6A6"/>
                </a:solidFill>
              </a:rPr>
              <a:t> / </a:t>
            </a:r>
            <a:r>
              <a:rPr lang="en-US" sz="600" dirty="0" err="1">
                <a:solidFill>
                  <a:srgbClr val="A6A6A6"/>
                </a:solidFill>
              </a:rPr>
              <a:t>Shutterstock.com</a:t>
            </a:r>
            <a:r>
              <a:rPr lang="en-US" sz="600" dirty="0">
                <a:solidFill>
                  <a:srgbClr val="A6A6A6"/>
                </a:solidFill>
              </a:rPr>
              <a:t> 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04800" y="914400"/>
            <a:ext cx="7874000" cy="5334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3200" dirty="0" smtClean="0"/>
              <a:t>Strength Amidst Suffering </a:t>
            </a:r>
            <a:r>
              <a:rPr lang="en-US" sz="2000" b="0" dirty="0" smtClean="0"/>
              <a:t>(Habakkuk 3:17‒19)</a:t>
            </a:r>
          </a:p>
        </p:txBody>
      </p:sp>
      <p:pic>
        <p:nvPicPr>
          <p:cNvPr id="2" name="Picture 1" descr="slide 2-shutterstock_16396310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8800"/>
            <a:ext cx="5877507" cy="39183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14400" y="685800"/>
            <a:ext cx="7696200" cy="1219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For though the fig tree does not blossom, 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and no fruit appears on the vine,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 rot="16200000">
            <a:off x="5089267" y="5546467"/>
            <a:ext cx="1524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A6A6A6"/>
                </a:solidFill>
              </a:rPr>
              <a:t>© </a:t>
            </a:r>
            <a:r>
              <a:rPr lang="en-US" sz="600" dirty="0" err="1">
                <a:solidFill>
                  <a:srgbClr val="A6A6A6"/>
                </a:solidFill>
              </a:rPr>
              <a:t>Ziga</a:t>
            </a:r>
            <a:r>
              <a:rPr lang="en-US" sz="600" dirty="0">
                <a:solidFill>
                  <a:srgbClr val="A6A6A6"/>
                </a:solidFill>
              </a:rPr>
              <a:t> </a:t>
            </a:r>
            <a:r>
              <a:rPr lang="en-US" sz="600" dirty="0" err="1">
                <a:solidFill>
                  <a:srgbClr val="A6A6A6"/>
                </a:solidFill>
              </a:rPr>
              <a:t>Cetrtic</a:t>
            </a:r>
            <a:r>
              <a:rPr lang="en-US" sz="600" dirty="0">
                <a:solidFill>
                  <a:srgbClr val="A6A6A6"/>
                </a:solidFill>
              </a:rPr>
              <a:t> / </a:t>
            </a:r>
            <a:r>
              <a:rPr lang="en-US" sz="600" dirty="0" err="1">
                <a:solidFill>
                  <a:srgbClr val="A6A6A6"/>
                </a:solidFill>
              </a:rPr>
              <a:t>Shutterstock.com</a:t>
            </a:r>
            <a:r>
              <a:rPr lang="en-US" sz="600" dirty="0">
                <a:solidFill>
                  <a:srgbClr val="A6A6A6"/>
                </a:solidFill>
              </a:rPr>
              <a:t> </a:t>
            </a:r>
          </a:p>
        </p:txBody>
      </p:sp>
      <p:pic>
        <p:nvPicPr>
          <p:cNvPr id="2" name="Picture 1" descr="slide 3-shutterstock_1844576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05000"/>
            <a:ext cx="2945888" cy="4419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609600"/>
            <a:ext cx="7696200" cy="1219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Though the yield of the olive fails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and the terraces produce no nourishment,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1219200" y="6139934"/>
            <a:ext cx="3581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A6A6A6"/>
                </a:solidFill>
              </a:rPr>
              <a:t>© </a:t>
            </a:r>
            <a:r>
              <a:rPr lang="en-US" sz="600" dirty="0" err="1">
                <a:solidFill>
                  <a:srgbClr val="A6A6A6"/>
                </a:solidFill>
              </a:rPr>
              <a:t>anistidesign</a:t>
            </a:r>
            <a:r>
              <a:rPr lang="en-US" sz="600" dirty="0">
                <a:solidFill>
                  <a:srgbClr val="A6A6A6"/>
                </a:solidFill>
              </a:rPr>
              <a:t> / </a:t>
            </a:r>
            <a:r>
              <a:rPr lang="en-US" sz="600" dirty="0" err="1">
                <a:solidFill>
                  <a:srgbClr val="A6A6A6"/>
                </a:solidFill>
              </a:rPr>
              <a:t>Shutterstock.com</a:t>
            </a:r>
            <a:r>
              <a:rPr lang="en-US" sz="600" dirty="0">
                <a:solidFill>
                  <a:srgbClr val="A6A6A6"/>
                </a:solidFill>
              </a:rPr>
              <a:t> </a:t>
            </a:r>
          </a:p>
        </p:txBody>
      </p:sp>
      <p:pic>
        <p:nvPicPr>
          <p:cNvPr id="3" name="Picture 2" descr="slide 4-shutterstock_3225696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52600"/>
            <a:ext cx="6629400" cy="4419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skets-wikime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9503" y="1219200"/>
            <a:ext cx="6747917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 bwMode="auto">
          <a:xfrm rot="16200000">
            <a:off x="7001961" y="4334961"/>
            <a:ext cx="15240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500" dirty="0" smtClean="0"/>
              <a:t>Image in public domain</a:t>
            </a:r>
            <a:endParaRPr lang="en-US" sz="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6-shutterstock_10839660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05000"/>
            <a:ext cx="6172200" cy="410974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5800" y="609600"/>
            <a:ext cx="7696200" cy="1219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Though the flocks disappear from the fold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and there is no herd in the stalls,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 rot="16200000">
            <a:off x="7070466" y="5241667"/>
            <a:ext cx="1524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A6A6A6"/>
                </a:solidFill>
              </a:rPr>
              <a:t>© Joseph </a:t>
            </a:r>
            <a:r>
              <a:rPr lang="en-US" sz="600" dirty="0" err="1">
                <a:solidFill>
                  <a:srgbClr val="A6A6A6"/>
                </a:solidFill>
              </a:rPr>
              <a:t>Sohm</a:t>
            </a:r>
            <a:r>
              <a:rPr lang="en-US" sz="600" dirty="0">
                <a:solidFill>
                  <a:srgbClr val="A6A6A6"/>
                </a:solidFill>
              </a:rPr>
              <a:t> / </a:t>
            </a:r>
            <a:r>
              <a:rPr lang="en-US" sz="600" dirty="0" err="1">
                <a:solidFill>
                  <a:srgbClr val="A6A6A6"/>
                </a:solidFill>
              </a:rPr>
              <a:t>Shutterstock.com</a:t>
            </a:r>
            <a:r>
              <a:rPr lang="en-US" sz="600" dirty="0">
                <a:solidFill>
                  <a:srgbClr val="A6A6A6"/>
                </a:solidFill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 rot="16200000">
            <a:off x="7788533" y="5013067"/>
            <a:ext cx="1524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A6A6A6"/>
                </a:solidFill>
              </a:rPr>
              <a:t>© Alex </a:t>
            </a:r>
            <a:r>
              <a:rPr lang="en-US" sz="600" dirty="0" err="1">
                <a:solidFill>
                  <a:srgbClr val="A6A6A6"/>
                </a:solidFill>
              </a:rPr>
              <a:t>Brylov</a:t>
            </a:r>
            <a:r>
              <a:rPr lang="en-US" sz="600" dirty="0">
                <a:solidFill>
                  <a:srgbClr val="A6A6A6"/>
                </a:solidFill>
              </a:rPr>
              <a:t> / </a:t>
            </a:r>
            <a:r>
              <a:rPr lang="en-US" sz="600" dirty="0" err="1">
                <a:solidFill>
                  <a:srgbClr val="A6A6A6"/>
                </a:solidFill>
              </a:rPr>
              <a:t>Shutterstock.com</a:t>
            </a:r>
            <a:r>
              <a:rPr lang="en-US" sz="600" dirty="0">
                <a:solidFill>
                  <a:srgbClr val="A6A6A6"/>
                </a:solidFill>
              </a:rPr>
              <a:t> </a:t>
            </a:r>
          </a:p>
        </p:txBody>
      </p:sp>
      <p:pic>
        <p:nvPicPr>
          <p:cNvPr id="2" name="Picture 1" descr="slide 7-shutterstock_25489556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2000"/>
            <a:ext cx="7498080" cy="49987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5800" y="685800"/>
            <a:ext cx="7696200" cy="12192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Yet I will rejoice in the L</a:t>
            </a:r>
            <a:r>
              <a:rPr lang="en-US" cap="small" dirty="0" smtClean="0"/>
              <a:t>ord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	and exult in my saving God.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 rot="16200000">
            <a:off x="7146666" y="5317867"/>
            <a:ext cx="1524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A6A6A6"/>
                </a:solidFill>
              </a:rPr>
              <a:t>© Deem </a:t>
            </a:r>
            <a:r>
              <a:rPr lang="en-US" sz="600" dirty="0" err="1">
                <a:solidFill>
                  <a:srgbClr val="A6A6A6"/>
                </a:solidFill>
              </a:rPr>
              <a:t>Vermeulen</a:t>
            </a:r>
            <a:r>
              <a:rPr lang="en-US" sz="600" dirty="0">
                <a:solidFill>
                  <a:srgbClr val="A6A6A6"/>
                </a:solidFill>
              </a:rPr>
              <a:t> / </a:t>
            </a:r>
            <a:r>
              <a:rPr lang="en-US" sz="600" dirty="0" err="1">
                <a:solidFill>
                  <a:srgbClr val="A6A6A6"/>
                </a:solidFill>
              </a:rPr>
              <a:t>Shutterstock.com</a:t>
            </a:r>
            <a:r>
              <a:rPr lang="en-US" sz="600" dirty="0">
                <a:solidFill>
                  <a:srgbClr val="A6A6A6"/>
                </a:solidFill>
              </a:rPr>
              <a:t> </a:t>
            </a:r>
          </a:p>
        </p:txBody>
      </p:sp>
      <p:pic>
        <p:nvPicPr>
          <p:cNvPr id="2" name="Picture 1" descr="slide 8-shutterstock_19377888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27176"/>
            <a:ext cx="6553993" cy="43688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 rot="16200000">
            <a:off x="7375266" y="4860667"/>
            <a:ext cx="1524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A6A6A6"/>
                </a:solidFill>
              </a:rPr>
              <a:t>© Aleksandra </a:t>
            </a:r>
            <a:r>
              <a:rPr lang="en-US" sz="600" dirty="0" err="1">
                <a:solidFill>
                  <a:srgbClr val="A6A6A6"/>
                </a:solidFill>
              </a:rPr>
              <a:t>Suzi</a:t>
            </a:r>
            <a:r>
              <a:rPr lang="en-US" sz="600" dirty="0">
                <a:solidFill>
                  <a:srgbClr val="A6A6A6"/>
                </a:solidFill>
              </a:rPr>
              <a:t> / </a:t>
            </a:r>
            <a:r>
              <a:rPr lang="en-US" sz="600" dirty="0" err="1">
                <a:solidFill>
                  <a:srgbClr val="A6A6A6"/>
                </a:solidFill>
              </a:rPr>
              <a:t>Shutterstock.com</a:t>
            </a:r>
            <a:r>
              <a:rPr lang="en-US" sz="600" dirty="0">
                <a:solidFill>
                  <a:srgbClr val="A6A6A6"/>
                </a:solidFill>
              </a:rPr>
              <a:t> </a:t>
            </a:r>
          </a:p>
        </p:txBody>
      </p:sp>
      <p:pic>
        <p:nvPicPr>
          <p:cNvPr id="2" name="Picture 1" descr="slide 9-shutterstock_28755459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33" y="914400"/>
            <a:ext cx="7063267" cy="470943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C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sz="800" dirty="0">
            <a:solidFill>
              <a:schemeClr val="bg1">
                <a:lumMod val="6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118</Words>
  <Application>Microsoft Macintosh PowerPoint</Application>
  <PresentationFormat>On-screen Show (4:3)</PresentationFormat>
  <Paragraphs>37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LIC Presentation template</vt:lpstr>
      <vt:lpstr>Strength Amidst Suffering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Saint Mary's Press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Beth Martinka</dc:creator>
  <cp:lastModifiedBy>Microsoft Office User</cp:lastModifiedBy>
  <cp:revision>40</cp:revision>
  <dcterms:created xsi:type="dcterms:W3CDTF">2010-11-09T15:36:30Z</dcterms:created>
  <dcterms:modified xsi:type="dcterms:W3CDTF">2016-04-26T16:07:22Z</dcterms:modified>
</cp:coreProperties>
</file>