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20"/>
  </p:notesMasterIdLst>
  <p:sldIdLst>
    <p:sldId id="310" r:id="rId2"/>
    <p:sldId id="313" r:id="rId3"/>
    <p:sldId id="314" r:id="rId4"/>
    <p:sldId id="315" r:id="rId5"/>
    <p:sldId id="316" r:id="rId6"/>
    <p:sldId id="317" r:id="rId7"/>
    <p:sldId id="318" r:id="rId8"/>
    <p:sldId id="328" r:id="rId9"/>
    <p:sldId id="331" r:id="rId10"/>
    <p:sldId id="320" r:id="rId11"/>
    <p:sldId id="329" r:id="rId12"/>
    <p:sldId id="321" r:id="rId13"/>
    <p:sldId id="322" r:id="rId14"/>
    <p:sldId id="323" r:id="rId15"/>
    <p:sldId id="324" r:id="rId16"/>
    <p:sldId id="325" r:id="rId17"/>
    <p:sldId id="333" r:id="rId18"/>
    <p:sldId id="33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  <p:cmAuthor id="2" name="Brian Singer-Towns" initials="BS" lastIdx="4" clrIdx="2">
    <p:extLst/>
  </p:cmAuthor>
  <p:cmAuthor id="3" name="Joanna Dailey" initials="JD" lastIdx="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A5598"/>
    <a:srgbClr val="C30027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86412" autoAdjust="0"/>
  </p:normalViewPr>
  <p:slideViewPr>
    <p:cSldViewPr snapToGrid="0" snapToObjects="1">
      <p:cViewPr varScale="1">
        <p:scale>
          <a:sx n="105" d="100"/>
          <a:sy n="105" d="100"/>
        </p:scale>
        <p:origin x="978" y="102"/>
      </p:cViewPr>
      <p:guideLst/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6/9/2016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27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32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2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9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63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74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70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67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91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3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6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3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0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29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5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6952" y="6326981"/>
            <a:ext cx="2359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Document #: TX005843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“The Church and World War I”</a:t>
            </a:r>
            <a:endParaRPr lang="en-US" sz="42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World War I began in 1914. In that year, </a:t>
            </a: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Pope </a:t>
            </a: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Benedict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XV was elected.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Pope Benedict XV devoted his entire papacy to helping the victims of the war. The Pope championed the human rights of the victims on all sides.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Pope Benedict proposed a peace plan in 1917. It was officially ignored, but the “Fourteen Points” speech given by President Woodrow Wilson included points similar to Pope Benedict’s.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war finally ended in 1918. 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“The Church and World War II” 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World War II began in 1939, when Germany illegally invaded Poland and took it over.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Pope Pius XII was elected early in 1939. He continually spoke out for the human rights of all, especially civilians.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During the war, Hitler built labor camps for Jews and other “undesirables.” By the end of the war, over 6 million Jews and other “undesirables” had been killed. Today this is known as the Holocaust.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Think About It! </a:t>
            </a:r>
            <a:endParaRPr lang="en-US" sz="60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100" dirty="0" smtClean="0">
                <a:latin typeface="Arial" charset="0"/>
                <a:ea typeface="Arial" charset="0"/>
                <a:cs typeface="Arial" charset="0"/>
              </a:rPr>
              <a:t>Everyone has dignity! Gather in pairs and think about this verse from the Gospel of Matthew: “Whenever you did this for one of the least important of these  .  .  .  you did it for me!” (25:40). How is Jesus calling us to treat others we might think of as “undesirable”? Share your responses with your group.</a:t>
            </a:r>
          </a:p>
          <a:p>
            <a:r>
              <a:rPr lang="en-US" sz="21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Holocaust was a crime of genocide—wiping out an entire people because they are considered undesirable. It still happens today. </a:t>
            </a:r>
          </a:p>
          <a:p>
            <a:r>
              <a:rPr lang="en-US" sz="2100" dirty="0" smtClean="0">
                <a:latin typeface="Arial" charset="0"/>
                <a:ea typeface="Arial" charset="0"/>
                <a:cs typeface="Arial" charset="0"/>
              </a:rPr>
              <a:t>Research the crime of genocide at the online sites of the United States Holocaust Memorial Museum and the Armenian Genocide Museum. (The Armenian genocide took place in 1915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100" dirty="0" smtClean="0">
                <a:latin typeface="Arial" charset="0"/>
                <a:ea typeface="Arial" charset="0"/>
                <a:cs typeface="Arial" charset="0"/>
              </a:rPr>
              <a:t>1917 under the Ottoman Empire.) </a:t>
            </a:r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“After the War” and </a:t>
            </a:r>
            <a:b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“Call for Renewal”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History, pages 115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120)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4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After World War II, the Church was a reconciler of peoples and continued her inner renewal.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35" y="2688064"/>
            <a:ext cx="4049950" cy="2629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4388" y="5269241"/>
            <a:ext cx="16738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Gustavo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Frazao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2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33" y="184907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“After the War”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90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Pax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Christi (Peace of Christ) organization was established in Europe and later spread to the United States. Today it is still a voice of prayer and action for peace.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Communist governments were in power in the Soviet Union, China, and North Korea.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Nuclear arms grew, especially in the United States and in the Soviet Union.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Pope John XXIII called an ecumenical council to consider the Church’s response to the modern world.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Conflict and Peace</a:t>
            </a:r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to deal with conflict is an important skill. Gather in groups of three. Choose one person as a mediator.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Role play the following conflicts and come to a fair and peaceful solution: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Your sibling borrows your favorite clothes and wears them, then neglects to return them.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only have one game device, and your older sibling keeps hogging it. You never get to play games you like.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a group, make up a situation of conflict and identify a peaceful solution.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41"/>
            <a:ext cx="8229600" cy="1297997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“Evaluating </a:t>
            </a:r>
            <a:r>
              <a:rPr lang="en-US" sz="48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Vatican Council </a:t>
            </a:r>
            <a:r>
              <a:rPr lang="en-US" sz="48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II”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History Pages 121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122)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5609"/>
            <a:ext cx="8229600" cy="45405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work the Church began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during Vatican Council II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is ongoing. 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(This stamp is from Vatican City, in 1966. </a:t>
            </a:r>
            <a:br>
              <a:rPr lang="en-US" sz="1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It shows the bishops at the Council celebrating Mass.)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53" y="1731212"/>
            <a:ext cx="2424696" cy="3201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5253" y="4932236"/>
            <a:ext cx="13003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Boris15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6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Work Continues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1985, Pope John Paul II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called an Extraordinary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Synod to review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outcomes and practices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recommended by Vatican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Council II.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work of Vatican II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continues today in your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parish!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17" y="1712068"/>
            <a:ext cx="3830082" cy="2558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1595" y="4270443"/>
            <a:ext cx="16754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futureGalore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www.shutterstock.com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9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Journal It!</a:t>
            </a:r>
            <a:endParaRPr lang="en-US" sz="60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Picture yourself 20 years from now. You are at least 30 years old. What are you doing to make a difference?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Write a short essay about yourself as you “are”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20 years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from now. For example, “I am a biologist,” or “I am a construction worker.” What are you doing for God, for the Church, and for those who have less than you do?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5385" y="-625578"/>
            <a:ext cx="8101413" cy="3956703"/>
          </a:xfrm>
        </p:spPr>
        <p:txBody>
          <a:bodyPr>
            <a:noAutofit/>
          </a:bodyPr>
          <a:lstStyle/>
          <a:p>
            <a:pPr algn="l"/>
            <a:r>
              <a:rPr lang="en-US" sz="6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n-US" sz="8000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107" y="3443955"/>
            <a:ext cx="821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J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Church in Troubled Times</a:t>
            </a:r>
            <a:endParaRPr lang="en-US" sz="36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latin typeface="Arial" charset="0"/>
                <a:ea typeface="Arial" charset="0"/>
                <a:cs typeface="Arial" charset="0"/>
              </a:rPr>
              <a:t>Chapter Summary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endParaRPr lang="en-US" sz="3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Modern society changed the nature of work and the manager/worker relationship.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The Church’s social doctrine reminded the world of human dignity. 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In two world wars, there were Christians fighting on both sides. 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The popes were challenged to deal with the aftermath of war, and Vatican Council II “opened the windows” to the world. </a:t>
            </a:r>
            <a:endParaRPr lang="en-US" sz="2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69" y="274638"/>
            <a:ext cx="8774349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Introduction and </a:t>
            </a:r>
            <a:b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“The Church and the Worker”</a:t>
            </a:r>
            <a:r>
              <a:rPr lang="en-US" sz="31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1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History, pages 104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108)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894"/>
            <a:ext cx="8229600" cy="4229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social doctrine of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Church began with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Pope Leo XIII’s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encyclical, 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On the </a:t>
            </a:r>
            <a:br>
              <a:rPr lang="en-US" sz="2400" i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Condition of Labor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continues today.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4" y="2003898"/>
            <a:ext cx="4630366" cy="309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6794" y="5090452"/>
            <a:ext cx="18373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Andreas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G.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Karelias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6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Industrial Revolution 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Industrial Revolution began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Europe in the mid-1800s and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spread quickly to America. 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Machines were used to make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goods. What used to be made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by hand by one person began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be mass-produced by many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people using machinery in factories.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Capitalism became the economic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system of countries affected by the Industrial Revolution.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96" y="1712068"/>
            <a:ext cx="3078804" cy="2052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7398" y="3764604"/>
            <a:ext cx="159691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Joseph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Sohm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2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9" y="431908"/>
            <a:ext cx="8939719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The Social Doctrine of the Church</a:t>
            </a:r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08" y="1254868"/>
            <a:ext cx="8229600" cy="4998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Pope Leo XIII’s encyclical stated: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Workers have a right to work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with dignity, to earn a just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wage, and to work reasonable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hours in safe conditions. 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Workers should be allowed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form unions.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It is unjust for some people to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have more while others live in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poverty. 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22" y="1574908"/>
            <a:ext cx="3110077" cy="2966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8674" y="4500949"/>
            <a:ext cx="12955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Zurijeta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33" y="20290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Journal It!</a:t>
            </a:r>
            <a:endParaRPr lang="en-US" sz="60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371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At this time, children in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destitute families took full-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 jobs to help buy food.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There were no food pantries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or financial aid, no laws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against child labor, and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school was optional.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Look at the ad on the door.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Write a letter to the factory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owner explaining why child labor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is wrong.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2" y="1569345"/>
            <a:ext cx="4061517" cy="3142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6457" y="4711379"/>
            <a:ext cx="17379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 Everett Historical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2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Popes and Society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038"/>
            <a:ext cx="8229600" cy="4809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Recent popes have also carried the message of peace and justice. What did the following popes have to say about these issues?</a:t>
            </a:r>
          </a:p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Pope John XXIII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Pope Paul VI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Pope John Paul II </a:t>
            </a:r>
          </a:p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is Pope Francis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saying in our own times?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35260" r="33085" b="11500"/>
          <a:stretch/>
        </p:blipFill>
        <p:spPr>
          <a:xfrm>
            <a:off x="4415656" y="2368221"/>
            <a:ext cx="4086318" cy="2706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6868" y="5074274"/>
            <a:ext cx="17075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giulio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Napolitano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5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152" y="363217"/>
            <a:ext cx="9116568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“The Church and World War I” and </a:t>
            </a:r>
            <a:b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“The Church and World War II”</a:t>
            </a:r>
            <a:r>
              <a:rPr lang="en-US" sz="36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History,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ages 109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115)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8236"/>
            <a:ext cx="8229600" cy="4670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world wars challenged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Church to help all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peoples, both materially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spiritually, especially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those who were targeted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for suffering and even death. 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72" y="1839035"/>
            <a:ext cx="3748234" cy="3035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8212" y="4874064"/>
            <a:ext cx="17716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Everett Historical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2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3400</TotalTime>
  <Words>788</Words>
  <Application>Microsoft Office PowerPoint</Application>
  <PresentationFormat>On-screen Show (4:3)</PresentationFormat>
  <Paragraphs>104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CorpPowerpoint</vt:lpstr>
      <vt:lpstr>PowerPoint Presentation</vt:lpstr>
      <vt:lpstr>Prayer and    Church History</vt:lpstr>
      <vt:lpstr>Chapter Summary </vt:lpstr>
      <vt:lpstr>Introduction and  “The Church and the Worker” (Church History, pages 104–108) </vt:lpstr>
      <vt:lpstr>The Industrial Revolution </vt:lpstr>
      <vt:lpstr>The Social Doctrine of the Church </vt:lpstr>
      <vt:lpstr>Journal It!</vt:lpstr>
      <vt:lpstr>The Popes and Society</vt:lpstr>
      <vt:lpstr>“The Church and World War I” and  “The Church and World War II”  (Church History, pages 109–115)</vt:lpstr>
      <vt:lpstr>“The Church and World War I”</vt:lpstr>
      <vt:lpstr>“The Church and World War II” </vt:lpstr>
      <vt:lpstr>Think About It! </vt:lpstr>
      <vt:lpstr>“After the War” and  “Call for Renewal”  (Church History, pages 115–120)</vt:lpstr>
      <vt:lpstr>“After the War”</vt:lpstr>
      <vt:lpstr> Conflict and Peace </vt:lpstr>
      <vt:lpstr>“Evaluating Vatican Council II”  (Church History Pages 121–122) </vt:lpstr>
      <vt:lpstr>The Work Continues</vt:lpstr>
      <vt:lpstr>Journal 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Susanna Seibert</cp:lastModifiedBy>
  <cp:revision>288</cp:revision>
  <dcterms:created xsi:type="dcterms:W3CDTF">2012-11-07T17:11:11Z</dcterms:created>
  <dcterms:modified xsi:type="dcterms:W3CDTF">2016-06-09T18:25:53Z</dcterms:modified>
</cp:coreProperties>
</file>