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9"/>
  </p:notesMasterIdLst>
  <p:sldIdLst>
    <p:sldId id="310" r:id="rId2"/>
    <p:sldId id="313" r:id="rId3"/>
    <p:sldId id="314" r:id="rId4"/>
    <p:sldId id="315" r:id="rId5"/>
    <p:sldId id="316" r:id="rId6"/>
    <p:sldId id="317" r:id="rId7"/>
    <p:sldId id="318" r:id="rId8"/>
    <p:sldId id="328" r:id="rId9"/>
    <p:sldId id="331" r:id="rId10"/>
    <p:sldId id="320" r:id="rId11"/>
    <p:sldId id="329" r:id="rId12"/>
    <p:sldId id="321" r:id="rId13"/>
    <p:sldId id="322" r:id="rId14"/>
    <p:sldId id="323" r:id="rId15"/>
    <p:sldId id="324" r:id="rId16"/>
    <p:sldId id="325" r:id="rId17"/>
    <p:sldId id="332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  <p:cmAuthor id="2" name="Brian Singer-Towns" initials="BS" lastIdx="1" clrIdx="2">
    <p:extLst/>
  </p:cmAuthor>
  <p:cmAuthor id="3" name="Joanna Dailey" initials="JD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598"/>
    <a:srgbClr val="C30027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61" autoAdjust="0"/>
    <p:restoredTop sz="86412" autoAdjust="0"/>
  </p:normalViewPr>
  <p:slideViewPr>
    <p:cSldViewPr snapToGrid="0" snapToObjects="1">
      <p:cViewPr varScale="1">
        <p:scale>
          <a:sx n="105" d="100"/>
          <a:sy n="105" d="100"/>
        </p:scale>
        <p:origin x="822" y="102"/>
      </p:cViewPr>
      <p:guideLst/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6/9/2016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4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0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70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79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2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00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55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69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9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9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2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7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5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0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57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57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CB9-1183-4972-9987-AD6871187B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2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6947" y="6355080"/>
            <a:ext cx="1709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Document #: TX005842</a:t>
            </a: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432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Two Revolutions </a:t>
            </a:r>
            <a:endParaRPr lang="en-US" sz="42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728"/>
            <a:ext cx="8229600" cy="4525963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July 4,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1776: the date of the American Declaration of Independence and the beginning of the </a:t>
            </a: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American </a:t>
            </a: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Revolution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July 14,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1789: the date of 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beginning of 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French Revolution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did these two revolutions,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13 years apart, have in common?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How did they differ? 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60" y="2737968"/>
            <a:ext cx="3349913" cy="2236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0064" y="4974336"/>
            <a:ext cx="15905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Janece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Flippo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81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222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“Effects of the Enlightenment and the French Revolution”</a:t>
            </a:r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History, 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92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93)</a:t>
            </a:r>
            <a:r>
              <a:rPr lang="en-US" sz="18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1800" b="1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C30027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Positive effects: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Equality, fraternity, and liberty are also Gospel ideals.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Nations have a right to govern themselves.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the early 1800s, France experienced a renewal of faith. This renewal resulted in missionaries sent to the United States.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“The Church in America”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History, 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93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99)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37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Establishing the Catholic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Church in America involved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challenges such as building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churches, providing clergy,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accommodating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immigrant populations.</a:t>
            </a:r>
          </a:p>
          <a:p>
            <a:pPr marL="0" indent="0"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                                                                                                                                </a:t>
            </a: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(St. Patrick’s Cathedral, New York City) 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98" y="1624520"/>
            <a:ext cx="3939702" cy="2627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60530" y="4242820"/>
            <a:ext cx="17203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Christian Mueller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6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3784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An Immigrant Church </a:t>
            </a:r>
            <a:b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42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Among the millions of immigrants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to America in the 1800s, many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were Catholic.</a:t>
            </a:r>
          </a:p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Some Catholic immigrants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faced bigotry from “nativist”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groups. Catholic schools were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established so that Catholic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children could learn their faith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and skills for life while living in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 society that was sometimes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prejudiced against them. </a:t>
            </a:r>
          </a:p>
          <a:p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06" y="1707205"/>
            <a:ext cx="2700965" cy="3399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61158" y="5099160"/>
            <a:ext cx="17123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Everett Historical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2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33" y="184907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Journal It!</a:t>
            </a:r>
            <a:endParaRPr lang="en-US" sz="60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Why did your parents choose a Catholic school for your education? 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do you find good and helpful about being in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your school? What do you find more of a challenge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at your school? 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can you do to get more out of your educational opportunity at your school? 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87" y="274638"/>
            <a:ext cx="885217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“American Missionaries </a:t>
            </a:r>
            <a:br>
              <a:rPr lang="en-US" sz="4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and Saints”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History, pages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99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103)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Many holy men and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women worked tire-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lessly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to found new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religious orders and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schools in America. 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41" y="1707204"/>
            <a:ext cx="4633741" cy="3479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193" y="5193924"/>
            <a:ext cx="16530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Cynthia Farmer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7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436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American Saints </a:t>
            </a:r>
            <a:endParaRPr lang="en-US" sz="42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686"/>
            <a:ext cx="8229600" cy="4878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These holy American men and women made a difference in the American Church and in American society: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Saint Elizabeth Ann Seton</a:t>
            </a:r>
          </a:p>
          <a:p>
            <a:pPr marL="0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      (Her red brick home in New York City still stands, shown here.)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Saint Rose Philippine Duchesne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Saint Frances Cabrini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Saint Theodora Guerin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Saint John Neumann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Saint Katharine Drexel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Father Augustus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Tolton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38" y="2181569"/>
            <a:ext cx="2007140" cy="3010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1046" y="5199714"/>
            <a:ext cx="18165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Leonard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Zhukovsky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6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Share It!</a:t>
            </a:r>
            <a:endParaRPr lang="en-US" sz="60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Gather in groups of two or three. Choose a saint from the previous slide. Research the life of this saint.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Illustrate the life of this saint using one of these methods: 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 “comic book biography” (a few frames or several) 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 PowerPoint presentation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5385" y="-625578"/>
            <a:ext cx="8101413" cy="3956703"/>
          </a:xfrm>
        </p:spPr>
        <p:txBody>
          <a:bodyPr>
            <a:noAutofit/>
          </a:bodyPr>
          <a:lstStyle/>
          <a:p>
            <a:pPr algn="l"/>
            <a:r>
              <a:rPr lang="en-US" sz="66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n-US" sz="8000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107" y="3949793"/>
            <a:ext cx="821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Chapter I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An Age of New Ideas</a:t>
            </a:r>
            <a:endParaRPr lang="en-US" sz="3600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latin typeface="Arial" charset="0"/>
                <a:ea typeface="Arial" charset="0"/>
                <a:cs typeface="Arial" charset="0"/>
              </a:rPr>
              <a:t>Chapter Summary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endParaRPr lang="en-US" sz="3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With the Age of Reason, or the Enlightenment, the Church was challenged not only with persecution but with new political and scientific ideas.</a:t>
            </a: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These new ideas affected the Church in both Europe and North America. </a:t>
            </a: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For the Church, the new land of the United States was a fertile missionary field, and holy men and women had a great impact on the growth of this new country. </a:t>
            </a:r>
            <a:endParaRPr lang="en-US" sz="2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Introduction and </a:t>
            </a:r>
            <a:b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7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“Reason Rules”</a:t>
            </a:r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History, pages 86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89)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Enlightenment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focused on reason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rational thought.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Often Enlightenment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thinkers challenged 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role of God and of 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Church in the world. 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57" y="1712069"/>
            <a:ext cx="4660760" cy="3109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5862" y="4832957"/>
            <a:ext cx="1561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life_in_a_pixel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6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Age of Reason</a:t>
            </a: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Age of Reason led to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 revolution in France.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This era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also shaped how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American settlers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organized their new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life and their new nation.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Age of Reason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helped the Church clarify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strengthen her own teaching.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90" y="1712068"/>
            <a:ext cx="3871609" cy="2592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2098" y="4293335"/>
            <a:ext cx="14847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phoenixman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2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Reason Rules</a:t>
            </a:r>
            <a: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4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Enlightenment led to new ways of thinking. 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Rationalism was a belief that the universe, even human behavior, was run by natural laws that could be fully explained by science. 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Empiricism believed that all knowledge came only through human senses. 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97" y="274638"/>
            <a:ext cx="8813259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Is Religion At Odds with Science? </a:t>
            </a:r>
            <a:endParaRPr lang="en-US" sz="42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the 1600s, the Pope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had the astronomer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Galileo put under house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arrest for his statement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that the earth revolved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around the sun.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1992, Pope Saint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John Paul II stated that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there is no real conflict between science and faith.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We can use our reason to know God.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87" y="1600200"/>
            <a:ext cx="2597286" cy="2597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5547" y="4179993"/>
            <a:ext cx="16353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Romolo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Tavani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2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Search It! </a:t>
            </a:r>
            <a:endParaRPr lang="en-US" sz="60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Gather in groups of two or three. 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Explore the web site of the Vatican Observatory in Tucson, Arizona. Gather information on its history and other facts that interest you. 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Present your findings to your group.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700" b="1" dirty="0" smtClean="0">
                <a:solidFill>
                  <a:srgbClr val="C30027"/>
                </a:solidFill>
                <a:latin typeface="Arial" charset="0"/>
                <a:ea typeface="Arial" charset="0"/>
                <a:cs typeface="Arial" charset="0"/>
              </a:rPr>
              <a:t>“The French Revolution”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(Church 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History, pages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90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92)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Enlightenment encouraged people to challenge civil authority and led to the French Revolution. 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(This engraving shows the “storming of the Bastille,” which began the revolution.) 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38462"/>
            <a:ext cx="3657600" cy="2352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4890502"/>
            <a:ext cx="17267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Everett Historical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2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3172</TotalTime>
  <Words>541</Words>
  <Application>Microsoft Office PowerPoint</Application>
  <PresentationFormat>On-screen Show (4:3)</PresentationFormat>
  <Paragraphs>118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CorpPowerpoint</vt:lpstr>
      <vt:lpstr>PowerPoint Presentation</vt:lpstr>
      <vt:lpstr>Prayer and    Church History</vt:lpstr>
      <vt:lpstr>Chapter Summary </vt:lpstr>
      <vt:lpstr>Introduction and  “Reason Rules” (Church History, pages 86–89) </vt:lpstr>
      <vt:lpstr>The Age of Reason</vt:lpstr>
      <vt:lpstr>Reason Rules </vt:lpstr>
      <vt:lpstr>Is Religion At Odds with Science? </vt:lpstr>
      <vt:lpstr>Search It! </vt:lpstr>
      <vt:lpstr>“The French Revolution” (Church History, pages 90–92)</vt:lpstr>
      <vt:lpstr>Two Revolutions </vt:lpstr>
      <vt:lpstr>“Effects of the Enlightenment and the French Revolution” (Church History, pages 92–93) </vt:lpstr>
      <vt:lpstr>“The Church in America”  (Church History, pages 93–99)</vt:lpstr>
      <vt:lpstr> An Immigrant Church  </vt:lpstr>
      <vt:lpstr>Journal It!</vt:lpstr>
      <vt:lpstr>“American Missionaries  and Saints” (Church History, pages 99–103) </vt:lpstr>
      <vt:lpstr>American Saints </vt:lpstr>
      <vt:lpstr>Share 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Susanna Seibert</cp:lastModifiedBy>
  <cp:revision>245</cp:revision>
  <dcterms:created xsi:type="dcterms:W3CDTF">2012-11-07T17:11:11Z</dcterms:created>
  <dcterms:modified xsi:type="dcterms:W3CDTF">2016-06-09T18:24:52Z</dcterms:modified>
</cp:coreProperties>
</file>