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4"/>
  </p:notesMasterIdLst>
  <p:sldIdLst>
    <p:sldId id="310" r:id="rId2"/>
    <p:sldId id="313" r:id="rId3"/>
    <p:sldId id="314" r:id="rId4"/>
    <p:sldId id="323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598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86425" autoAdjust="0"/>
  </p:normalViewPr>
  <p:slideViewPr>
    <p:cSldViewPr snapToGrid="0" snapToObjects="1">
      <p:cViewPr>
        <p:scale>
          <a:sx n="85" d="100"/>
          <a:sy n="85" d="100"/>
        </p:scale>
        <p:origin x="-2640" y="-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5/16/16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64358" y="6372180"/>
            <a:ext cx="1579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latin typeface="Arial"/>
                <a:cs typeface="Arial"/>
              </a:rPr>
              <a:t>Document #: </a:t>
            </a:r>
            <a:r>
              <a:rPr lang="en-US" sz="1000" dirty="0" smtClean="0">
                <a:latin typeface="Arial"/>
                <a:cs typeface="Arial"/>
              </a:rPr>
              <a:t>TX005815</a:t>
            </a:r>
          </a:p>
          <a:p>
            <a:pPr algn="r"/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63630" y="2033503"/>
            <a:ext cx="39605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 in your journal about the graces you have experienced from receiving the Sacraments. How do they connect you to the Church and help you to be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better person?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1992" y="4907885"/>
            <a:ext cx="126989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Hidesy/Shutterstock.com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69626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It!</a:t>
            </a:r>
            <a:endParaRPr lang="en-US" sz="6000" b="1" dirty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9-shutterstock_27192157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19855"/>
            <a:ext cx="4655102" cy="310495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71255"/>
              </p:ext>
            </p:extLst>
          </p:nvPr>
        </p:nvGraphicFramePr>
        <p:xfrm>
          <a:off x="3524250" y="5110850"/>
          <a:ext cx="2095500" cy="361950"/>
        </p:xfrm>
        <a:graphic>
          <a:graphicData uri="http://schemas.openxmlformats.org/drawingml/2006/table">
            <a:tbl>
              <a:tblPr/>
              <a:tblGrid>
                <a:gridCol w="2095500"/>
              </a:tblGrid>
              <a:tr h="361950"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A6A6A6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60963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“Signs of Grace” and </a:t>
            </a:r>
          </a:p>
          <a:p>
            <a:pPr fontAlgn="auto">
              <a:spcAft>
                <a:spcPts val="0"/>
              </a:spcAft>
            </a:pPr>
            <a:r>
              <a:rPr lang="en-US" sz="4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“Living a Changed Life Every Day”</a:t>
            </a: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Aft>
                <a:spcPts val="0"/>
              </a:spcAft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2305" y="2633675"/>
            <a:ext cx="4230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Grace comes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is not limited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Sacraments. Sacramentals, or sacred signs, also help prepare us to receive grace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come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know God in our lives. </a:t>
            </a:r>
          </a:p>
        </p:txBody>
      </p:sp>
      <p:pic>
        <p:nvPicPr>
          <p:cNvPr id="7" name="Picture 6" descr="S10-shutterstock_24442877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7415"/>
            <a:ext cx="4516712" cy="29990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416512"/>
            <a:ext cx="173759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AudriusMerfeldas/Shutterstock.com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65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624" y="2370135"/>
            <a:ext cx="4136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 a sticky note.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 down the name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a sacramental.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 your sticky note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the board.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11-shutterstock_24442872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54" y="1740372"/>
            <a:ext cx="4817046" cy="3198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28859" y="4938890"/>
            <a:ext cx="173759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AudriusMerfeldas/Shutterstock.com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69626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D60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It!</a:t>
            </a:r>
            <a:endParaRPr lang="en-US" sz="6000" b="1" dirty="0">
              <a:solidFill>
                <a:srgbClr val="D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1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777110" y="619496"/>
            <a:ext cx="7513867" cy="1197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Liturgy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5879" y="1585081"/>
            <a:ext cx="6947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Sacraments</a:t>
            </a:r>
            <a:endParaRPr lang="en-US" sz="8000" b="1" dirty="0">
              <a:solidFill>
                <a:srgbClr val="C3002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8051" y="3733302"/>
            <a:ext cx="73429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78D34"/>
                </a:solidFill>
                <a:latin typeface="Arial"/>
                <a:cs typeface="Arial"/>
              </a:rPr>
              <a:t>Chapter 28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/>
                <a:cs typeface="Arial"/>
              </a:rPr>
              <a:t>Sacraments:</a:t>
            </a:r>
            <a:br>
              <a:rPr lang="en-US" sz="3600" dirty="0" smtClean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rgbClr val="008000"/>
                </a:solidFill>
                <a:latin typeface="Arial"/>
                <a:cs typeface="Arial"/>
              </a:rPr>
              <a:t>Celebrating Christ’s Presence </a:t>
            </a:r>
          </a:p>
          <a:p>
            <a:pPr algn="r"/>
            <a:endParaRPr lang="en-US" sz="1000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Sum1-shutterstock_3757037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5" y="2026980"/>
            <a:ext cx="3220933" cy="35202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485" y="1071416"/>
            <a:ext cx="835297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In this chapter,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we will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explore the Seven Sacraments and how they are grouped into three categories: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NewRomanPS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90557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Summary</a:t>
            </a:r>
            <a:endParaRPr lang="en-US" sz="3800" b="1" dirty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3721" y="2710147"/>
            <a:ext cx="4802736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Sacraments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of Initiation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Sacraments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of Healing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NewRomanPSMT"/>
            </a:endParaRP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Sacraments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at the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Service</a:t>
            </a:r>
            <a:b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</a:b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of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Communion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5013" y="5447212"/>
            <a:ext cx="21894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Thoom/Shutterstock.com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6402" y="1923392"/>
            <a:ext cx="3831243" cy="319313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We will learn that we encounter God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through</a:t>
            </a:r>
            <a:b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Sacraments and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that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through the work of the Holy Spirit, the ordinary works of the Church become the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presence</a:t>
            </a:r>
            <a:b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of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MT"/>
              </a:rPr>
              <a:t>Christ in the world.</a:t>
            </a:r>
          </a:p>
          <a:p>
            <a:endParaRPr lang="en-US" dirty="0"/>
          </a:p>
        </p:txBody>
      </p:sp>
      <p:pic>
        <p:nvPicPr>
          <p:cNvPr id="3" name="Content Placeholder 2" descr="ChSum2-shutterstock_33767166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" r="6106"/>
          <a:stretch>
            <a:fillRect/>
          </a:stretch>
        </p:blipFill>
        <p:spPr>
          <a:xfrm>
            <a:off x="4748576" y="1251575"/>
            <a:ext cx="3577124" cy="4095919"/>
          </a:xfrm>
        </p:spPr>
      </p:pic>
      <p:sp>
        <p:nvSpPr>
          <p:cNvPr id="8" name="TextBox 7"/>
          <p:cNvSpPr txBox="1"/>
          <p:nvPr/>
        </p:nvSpPr>
        <p:spPr>
          <a:xfrm>
            <a:off x="4748576" y="5147439"/>
            <a:ext cx="30956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Thoom/Shutterstock.com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0557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Summary</a:t>
            </a:r>
            <a:endParaRPr lang="en-US" sz="3800" b="1" dirty="0">
              <a:solidFill>
                <a:srgbClr val="0A5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8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086" y="1481258"/>
            <a:ext cx="42231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Catholic Church recognizes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Baptism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Confirmation,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Eucharist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the Sacraments of Initiation, Penance and Reconciliation and Anointing of the Sick as Sacraments of Healing, and Matrimony and Holy Orders as Sacraments at the Service of Communion.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3565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fontAlgn="auto">
              <a:spcAft>
                <a:spcPts val="0"/>
              </a:spcAft>
            </a:pP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 pages 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Aft>
                <a:spcPts val="0"/>
              </a:spcAft>
            </a:pPr>
            <a:endParaRPr lang="en-US" sz="4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4-shutterstock_37985908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9" y="1693220"/>
            <a:ext cx="4644571" cy="32253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28010" y="4764728"/>
            <a:ext cx="1326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Thoom/Shutterstock.com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  <a:p>
            <a:endParaRPr 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0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69626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D60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It!</a:t>
            </a:r>
            <a:endParaRPr lang="en-US" sz="6000" b="1" dirty="0">
              <a:solidFill>
                <a:srgbClr val="D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8747" y="1506084"/>
            <a:ext cx="38172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Write in your journal about the things you remember regarding Sacraments your received in the Church.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did you 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Who was there?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did it look like?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did you feel?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6349" y="4855031"/>
            <a:ext cx="150813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A.andI.Kruk/Shutterstock.com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6" name="Picture 5" descr="S5-shutterstock_28958414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925"/>
            <a:ext cx="4823757" cy="32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4889" y="2264691"/>
            <a:ext cx="42341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Sacraments are encounters with Christ,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original sacrament. As we celebrate the Sacraments, we experience God with us and become a sign of Christ for the world.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-46497" y="5050523"/>
            <a:ext cx="2371771" cy="198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Aga7ta/Shutterstock.com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6963" y="223743"/>
            <a:ext cx="9350963" cy="17141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5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“Encounters </a:t>
            </a:r>
            <a:r>
              <a:rPr lang="en-US" sz="45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Christ”</a:t>
            </a:r>
          </a:p>
          <a:p>
            <a:pPr fontAlgn="auto">
              <a:spcAft>
                <a:spcPts val="0"/>
              </a:spcAft>
            </a:pPr>
            <a:r>
              <a:rPr lang="en-US" sz="4500" b="1" dirty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“God with Us”</a:t>
            </a:r>
          </a:p>
          <a:p>
            <a:pPr>
              <a:lnSpc>
                <a:spcPct val="110000"/>
              </a:lnSpc>
            </a:pPr>
            <a:r>
              <a:rPr lang="en-US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1900" b="1" dirty="0" smtClean="0">
                <a:solidFill>
                  <a:srgbClr val="7F7F7F"/>
                </a:solidFill>
                <a:latin typeface="Arial"/>
                <a:cs typeface="Arial"/>
              </a:rPr>
              <a:t>pages</a:t>
            </a:r>
            <a:r>
              <a:rPr lang="en-US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300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–</a:t>
            </a:r>
            <a:r>
              <a:rPr lang="en-US" sz="1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302)</a:t>
            </a:r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Picture 8" descr="S6-shutterstock_26651969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12209"/>
            <a:ext cx="4299189" cy="28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1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925" y="271456"/>
            <a:ext cx="9010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It!</a:t>
            </a:r>
            <a:endParaRPr lang="en-US" sz="45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6526" y="1471784"/>
            <a:ext cx="47408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Share with the person next to you how you currently experience the Sacraments—with passion? awe? nonchalance?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this knowledge of Sacraments as an encounter with Christ change the way you will approach the Sacraments in the future?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7187" y="5013690"/>
            <a:ext cx="12785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Gajus/Shutterstock.com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6" name="Picture 5" descr="S7-shutterstock_275694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" y="2265868"/>
            <a:ext cx="4122479" cy="2753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877" y="1056286"/>
            <a:ext cx="8207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about the Sacraments and how you encounter Christ through them.</a:t>
            </a:r>
          </a:p>
        </p:txBody>
      </p:sp>
    </p:spTree>
    <p:extLst>
      <p:ext uri="{BB962C8B-B14F-4D97-AF65-F5344CB8AC3E}">
        <p14:creationId xmlns:p14="http://schemas.microsoft.com/office/powerpoint/2010/main" val="356017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04800" y="251190"/>
            <a:ext cx="9797143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500" b="1" dirty="0" smtClean="0">
                <a:solidFill>
                  <a:srgbClr val="D60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“Sacred Mysteries”</a:t>
            </a:r>
          </a:p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(Handbook, pages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Aft>
                <a:spcPts val="0"/>
              </a:spcAft>
            </a:pPr>
            <a:endParaRPr lang="en-US" sz="4500" dirty="0" smtClean="0">
              <a:solidFill>
                <a:srgbClr val="D6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928" y="2516089"/>
            <a:ext cx="3900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Sacraments are sacred mysteries, instituted by Christ and entrusted to his Church to give grace.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0043" y="5403567"/>
            <a:ext cx="169950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700" dirty="0">
                <a:solidFill>
                  <a:srgbClr val="A6A6A6"/>
                </a:solidFill>
                <a:latin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EstebanDeArma</a:t>
            </a:r>
            <a:r>
              <a:rPr lang="en-US" sz="700" dirty="0">
                <a:solidFill>
                  <a:srgbClr val="A6A6A6"/>
                </a:solidFill>
                <a:latin typeface="Arial"/>
              </a:rPr>
              <a:t>s</a:t>
            </a:r>
            <a:r>
              <a:rPr lang="en-US" sz="700" dirty="0" smtClean="0">
                <a:solidFill>
                  <a:srgbClr val="A6A6A6"/>
                </a:solidFill>
                <a:latin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</a:endParaRPr>
          </a:p>
        </p:txBody>
      </p:sp>
      <p:pic>
        <p:nvPicPr>
          <p:cNvPr id="7" name="Picture 6" descr="S8-shutterstock_26871394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43" y="1795418"/>
            <a:ext cx="4822257" cy="36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8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2599</TotalTime>
  <Words>425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CorpPowerpoint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sysadmin</cp:lastModifiedBy>
  <cp:revision>161</cp:revision>
  <dcterms:created xsi:type="dcterms:W3CDTF">2012-11-07T17:11:11Z</dcterms:created>
  <dcterms:modified xsi:type="dcterms:W3CDTF">2016-05-16T17:50:13Z</dcterms:modified>
</cp:coreProperties>
</file>