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82500" autoAdjust="0"/>
  </p:normalViewPr>
  <p:slideViewPr>
    <p:cSldViewPr>
      <p:cViewPr varScale="1">
        <p:scale>
          <a:sx n="48" d="100"/>
          <a:sy n="48" d="100"/>
        </p:scale>
        <p:origin x="60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9C0A9-7ED3-48CC-87E8-0F4CEBD239CD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7EEBA-08B5-40EA-B0B7-42E8EA079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Prodigal Son</a:t>
            </a:r>
          </a:p>
          <a:p>
            <a:r>
              <a:rPr lang="en-US" dirty="0" smtClean="0"/>
              <a:t>Luke</a:t>
            </a:r>
            <a:r>
              <a:rPr lang="en-US" baseline="0" dirty="0" smtClean="0"/>
              <a:t> 15:11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baseline="0" dirty="0" smtClean="0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Rich Fool</a:t>
            </a:r>
          </a:p>
          <a:p>
            <a:r>
              <a:rPr lang="en-US" dirty="0" smtClean="0"/>
              <a:t>Luke</a:t>
            </a:r>
            <a:r>
              <a:rPr lang="en-US" baseline="0" dirty="0" smtClean="0"/>
              <a:t> 12:16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baseline="0" dirty="0" smtClean="0"/>
              <a:t>21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If you do not have time or you wish to skip the closing discussion, consider using these questions as an exit handout for the students to complete before they leave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Parable of the Good Samaritan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Luke 10:30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Parable of the Lost Sheep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 18:12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Luke 15:3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Lost Coin</a:t>
            </a:r>
          </a:p>
          <a:p>
            <a:r>
              <a:rPr lang="en-US" dirty="0" smtClean="0"/>
              <a:t>Luke 15:8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Mustard Seed</a:t>
            </a:r>
          </a:p>
          <a:p>
            <a:r>
              <a:rPr lang="en-US" dirty="0" smtClean="0"/>
              <a:t>Matthew 13:</a:t>
            </a:r>
            <a:r>
              <a:rPr lang="en-US" baseline="0" dirty="0" smtClean="0"/>
              <a:t>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baseline="0" dirty="0" smtClean="0"/>
              <a:t>32</a:t>
            </a:r>
          </a:p>
          <a:p>
            <a:r>
              <a:rPr lang="en-US" baseline="0" dirty="0" smtClean="0"/>
              <a:t>Mark 4:30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baseline="0" dirty="0" smtClean="0"/>
              <a:t>32</a:t>
            </a:r>
          </a:p>
          <a:p>
            <a:r>
              <a:rPr lang="en-US" baseline="0" dirty="0" smtClean="0"/>
              <a:t>Luke 13:18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baseline="0" dirty="0" smtClean="0"/>
              <a:t>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Talents</a:t>
            </a:r>
          </a:p>
          <a:p>
            <a:r>
              <a:rPr lang="en-US" dirty="0" smtClean="0"/>
              <a:t>Matthew 25:14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Fig Tree</a:t>
            </a:r>
          </a:p>
          <a:p>
            <a:r>
              <a:rPr lang="en-US" dirty="0" smtClean="0"/>
              <a:t>Matthew 24:32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35</a:t>
            </a:r>
          </a:p>
          <a:p>
            <a:r>
              <a:rPr lang="en-US" dirty="0" smtClean="0"/>
              <a:t>Mark 13:28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31</a:t>
            </a:r>
          </a:p>
          <a:p>
            <a:r>
              <a:rPr lang="en-US" dirty="0" smtClean="0"/>
              <a:t>Luke 21:29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Parable of the Sheep and </a:t>
            </a:r>
            <a:r>
              <a:rPr lang="en-US" smtClean="0"/>
              <a:t>the </a:t>
            </a:r>
            <a:r>
              <a:rPr lang="en-US" smtClean="0"/>
              <a:t>Goats</a:t>
            </a:r>
            <a:endParaRPr lang="en-US" dirty="0" smtClean="0"/>
          </a:p>
          <a:p>
            <a:r>
              <a:rPr lang="en-US" dirty="0" smtClean="0"/>
              <a:t>Matthew 25:31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Parable of the </a:t>
            </a:r>
            <a:r>
              <a:rPr lang="en-US" dirty="0" err="1" smtClean="0"/>
              <a:t>Sower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Matthew 13:3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8,18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 4:3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9,14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Luke 8:5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8,11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7EEBA-08B5-40EA-B0B7-42E8EA079A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94" y="-595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Parables of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Jesus </a:t>
            </a:r>
            <a:r>
              <a:rPr lang="en-US" smtClean="0"/>
              <a:t>Christ Course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rmAutofit fontScale="62500" lnSpcReduction="20000"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TX001251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eepandgoat -www.free-stories.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09053"/>
            <a:ext cx="5257800" cy="544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 bwMode="auto">
          <a:xfrm rot="16200000">
            <a:off x="5820861" y="4296861"/>
            <a:ext cx="20574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err="1" smtClean="0"/>
              <a:t>httpwww.free-stories.netimagessheepandgoatparable.jpg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er's_parable-wikimed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59018"/>
            <a:ext cx="6934200" cy="5213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1676400" y="6231523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hman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6858000" cy="5195455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676400" y="6002923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specific style of Jesus’ teaching</a:t>
            </a:r>
          </a:p>
          <a:p>
            <a:pPr lvl="0"/>
            <a:r>
              <a:rPr lang="en-US" dirty="0" smtClean="0"/>
              <a:t>Narrative teaching, like storytelling: people are intended to hear the narrative and identify with the characters and the actions</a:t>
            </a:r>
          </a:p>
          <a:p>
            <a:pPr lvl="0"/>
            <a:r>
              <a:rPr lang="en-US" dirty="0" smtClean="0"/>
              <a:t>Honored tradition among Judean people: parables passed on wisdom of the ancestors to the next generation</a:t>
            </a:r>
          </a:p>
          <a:p>
            <a:pPr lvl="0"/>
            <a:r>
              <a:rPr lang="en-US" dirty="0" smtClean="0"/>
              <a:t>A well-crafted parable revealed injustice, led to repentance, and brought about change.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Parable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story that uses metaphors based on daily life to convey religious truths</a:t>
            </a:r>
          </a:p>
          <a:p>
            <a:pPr lvl="0"/>
            <a:r>
              <a:rPr lang="en-US" dirty="0" smtClean="0"/>
              <a:t>Comes from the Greek word </a:t>
            </a:r>
            <a:r>
              <a:rPr lang="en-US" i="1" dirty="0" err="1" smtClean="0"/>
              <a:t>parabole</a:t>
            </a:r>
            <a:r>
              <a:rPr lang="en-US" dirty="0" smtClean="0"/>
              <a:t>, meaning “comparison”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or Core Elements of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the common or core elements of Jesus’ parables?</a:t>
            </a:r>
          </a:p>
          <a:p>
            <a:pPr lvl="0"/>
            <a:r>
              <a:rPr lang="en-US" dirty="0" smtClean="0"/>
              <a:t>Compare things.</a:t>
            </a:r>
          </a:p>
          <a:p>
            <a:pPr lvl="0"/>
            <a:r>
              <a:rPr lang="en-US" dirty="0" smtClean="0"/>
              <a:t>Use elements from everyday life to relate to audience.</a:t>
            </a:r>
          </a:p>
          <a:p>
            <a:pPr lvl="0"/>
            <a:r>
              <a:rPr lang="en-US" dirty="0" smtClean="0"/>
              <a:t>Contain a surprise twist to engage audience.</a:t>
            </a:r>
          </a:p>
          <a:p>
            <a:pPr lvl="0"/>
            <a:r>
              <a:rPr lang="en-US" dirty="0" smtClean="0"/>
              <a:t>Describe God—God’s nature, qualities, or attributes.</a:t>
            </a:r>
          </a:p>
          <a:p>
            <a:pPr lvl="0"/>
            <a:r>
              <a:rPr lang="en-US" dirty="0" smtClean="0"/>
              <a:t>Give examples of people’s relationships with one another.</a:t>
            </a:r>
          </a:p>
          <a:p>
            <a:pPr lvl="0"/>
            <a:r>
              <a:rPr lang="en-US" dirty="0" smtClean="0"/>
              <a:t>Explain how God wants people to act, especially if they want to be a part of the Kingdom of Heaven.</a:t>
            </a:r>
          </a:p>
          <a:p>
            <a:pPr lvl="0"/>
            <a:r>
              <a:rPr lang="en-US" dirty="0" smtClean="0"/>
              <a:t>Describe the Kingdom.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They describe God.</a:t>
            </a:r>
          </a:p>
          <a:p>
            <a:pPr lvl="0"/>
            <a:r>
              <a:rPr lang="en-US" dirty="0" smtClean="0"/>
              <a:t>They describe God’s Kingdom.</a:t>
            </a:r>
          </a:p>
          <a:p>
            <a:pPr lvl="0"/>
            <a:r>
              <a:rPr lang="en-US" dirty="0" smtClean="0"/>
              <a:t>They are an invitation to enter into the Kingdom of God.</a:t>
            </a:r>
          </a:p>
          <a:p>
            <a:pPr lvl="0"/>
            <a:r>
              <a:rPr lang="en-US" dirty="0" smtClean="0"/>
              <a:t>They describe how God wants people to act, especially if they want to be a part of the Kingdom.</a:t>
            </a:r>
          </a:p>
          <a:p>
            <a:pPr lvl="0"/>
            <a:r>
              <a:rPr lang="en-US" dirty="0" smtClean="0"/>
              <a:t>They are mirrors for people to see their behavior, especially what they need to change.</a:t>
            </a:r>
          </a:p>
          <a:p>
            <a:pPr lvl="0"/>
            <a:r>
              <a:rPr lang="en-US" dirty="0" smtClean="0"/>
              <a:t>They are a concrete reality that confronts people with the choice to examine their priorities and make difficult choices.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Parables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Closing discussion:</a:t>
            </a:r>
          </a:p>
          <a:p>
            <a:pPr lvl="0"/>
            <a:r>
              <a:rPr lang="en-US" dirty="0" smtClean="0"/>
              <a:t>What is your favorite or most memorable parable? Why?</a:t>
            </a:r>
          </a:p>
          <a:p>
            <a:pPr lvl="0"/>
            <a:r>
              <a:rPr lang="en-US" dirty="0" smtClean="0"/>
              <a:t>What character in your favorite parable do you most relate to? Why?</a:t>
            </a:r>
          </a:p>
          <a:p>
            <a:pPr lvl="0"/>
            <a:r>
              <a:rPr lang="en-US" dirty="0" smtClean="0"/>
              <a:t>Describe the overall message of the parable in your own words.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Parables of Jesus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ten slides will show an artistic depiction of Jesus’ parables. </a:t>
            </a:r>
          </a:p>
          <a:p>
            <a:r>
              <a:rPr lang="en-US" dirty="0" smtClean="0"/>
              <a:t>Quietly study the image.</a:t>
            </a:r>
          </a:p>
          <a:p>
            <a:r>
              <a:rPr lang="en-US" dirty="0" smtClean="0"/>
              <a:t>Use your memory or a Bible to determine what parable is being presented.</a:t>
            </a:r>
          </a:p>
          <a:p>
            <a:r>
              <a:rPr lang="en-US" dirty="0" smtClean="0"/>
              <a:t>After some quiet reflection, name the parable.</a:t>
            </a:r>
          </a:p>
          <a:p>
            <a:r>
              <a:rPr lang="en-US" dirty="0" smtClean="0"/>
              <a:t>As a class, recall as much of the parable as you can while still viewing the image.</a:t>
            </a:r>
          </a:p>
          <a:p>
            <a:r>
              <a:rPr lang="en-US" dirty="0" smtClean="0"/>
              <a:t>What is the message of the parable? How does the artist portray the message of the parable?</a:t>
            </a:r>
          </a:p>
          <a:p>
            <a:r>
              <a:rPr lang="en-US" dirty="0" smtClean="0"/>
              <a:t>What are the common elements between the images and the parables depicted?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digal Son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187450"/>
            <a:ext cx="7344464" cy="4908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676400" y="6096000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1066800" y="1295400"/>
            <a:ext cx="7696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Good_Samaritan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990600"/>
            <a:ext cx="4488930" cy="554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 bwMode="auto">
          <a:xfrm rot="16200000">
            <a:off x="5456739" y="5211261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tsheep-wikimedia.gif"/>
          <p:cNvPicPr>
            <a:picLocks noChangeAspect="1"/>
          </p:cNvPicPr>
          <p:nvPr/>
        </p:nvPicPr>
        <p:blipFill>
          <a:blip r:embed="rId3" cstate="print"/>
          <a:srcRect t="3989" b="3989"/>
          <a:stretch>
            <a:fillRect/>
          </a:stretch>
        </p:blipFill>
        <p:spPr>
          <a:xfrm>
            <a:off x="1219200" y="1295400"/>
            <a:ext cx="6753225" cy="472440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219200" y="6019800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_Lost_Drachma-wikimedia.jpg"/>
          <p:cNvPicPr>
            <a:picLocks noChangeAspect="1"/>
          </p:cNvPicPr>
          <p:nvPr/>
        </p:nvPicPr>
        <p:blipFill>
          <a:blip r:embed="rId3" cstate="print"/>
          <a:srcRect l="4167" t="5556" r="4167" b="5556"/>
          <a:stretch>
            <a:fillRect/>
          </a:stretch>
        </p:blipFill>
        <p:spPr>
          <a:xfrm>
            <a:off x="1066800" y="914400"/>
            <a:ext cx="6934200" cy="5200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676400" y="6019800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ard_seed-wikimedia.gif"/>
          <p:cNvPicPr>
            <a:picLocks noChangeAspect="1"/>
          </p:cNvPicPr>
          <p:nvPr/>
        </p:nvPicPr>
        <p:blipFill>
          <a:blip r:embed="rId3" cstate="print"/>
          <a:srcRect t="3184" b="4561"/>
          <a:stretch>
            <a:fillRect/>
          </a:stretch>
        </p:blipFill>
        <p:spPr>
          <a:xfrm>
            <a:off x="914400" y="990600"/>
            <a:ext cx="7239000" cy="5105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524000" y="6002923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1"/>
                </a:solidFill>
              </a:rPr>
              <a:t>Image in public domain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able_of_the_talents-wikimedia.gif"/>
          <p:cNvPicPr>
            <a:picLocks noChangeAspect="1"/>
          </p:cNvPicPr>
          <p:nvPr/>
        </p:nvPicPr>
        <p:blipFill>
          <a:blip r:embed="rId3" cstate="print"/>
          <a:srcRect t="2087" b="4991"/>
          <a:stretch>
            <a:fillRect/>
          </a:stretch>
        </p:blipFill>
        <p:spPr>
          <a:xfrm>
            <a:off x="914400" y="990600"/>
            <a:ext cx="7269212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 bwMode="auto">
          <a:xfrm>
            <a:off x="1219200" y="6019800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tree-wikimedia.gif"/>
          <p:cNvPicPr>
            <a:picLocks noChangeAspect="1"/>
          </p:cNvPicPr>
          <p:nvPr/>
        </p:nvPicPr>
        <p:blipFill>
          <a:blip r:embed="rId3" cstate="print"/>
          <a:srcRect b="4662"/>
          <a:stretch>
            <a:fillRect/>
          </a:stretch>
        </p:blipFill>
        <p:spPr>
          <a:xfrm>
            <a:off x="990600" y="914400"/>
            <a:ext cx="7086600" cy="5175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 bwMode="auto">
          <a:xfrm>
            <a:off x="1828800" y="6096000"/>
            <a:ext cx="2362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156</TotalTime>
  <Words>584</Words>
  <Application>Microsoft Office PowerPoint</Application>
  <PresentationFormat>On-screen Show (4:3)</PresentationFormat>
  <Paragraphs>89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LIC Presentation template</vt:lpstr>
      <vt:lpstr>The Parables of Jesus</vt:lpstr>
      <vt:lpstr>The Parables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Parables</vt:lpstr>
      <vt:lpstr>Definition of a Parable</vt:lpstr>
      <vt:lpstr>Common or Core Elements of Parables</vt:lpstr>
      <vt:lpstr>Importance of Parables</vt:lpstr>
      <vt:lpstr>The Parables of Jesus</vt:lpstr>
    </vt:vector>
  </TitlesOfParts>
  <Company>Saint Mary's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Parables of Jesus</dc:title>
  <dc:creator>Beth Martinka</dc:creator>
  <cp:lastModifiedBy>Brian Holzworth</cp:lastModifiedBy>
  <cp:revision>17</cp:revision>
  <dcterms:created xsi:type="dcterms:W3CDTF">2010-07-22T19:49:32Z</dcterms:created>
  <dcterms:modified xsi:type="dcterms:W3CDTF">2014-02-17T15:58:31Z</dcterms:modified>
</cp:coreProperties>
</file>